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4"/>
  </p:notesMasterIdLst>
  <p:sldIdLst>
    <p:sldId id="256" r:id="rId2"/>
    <p:sldId id="266" r:id="rId3"/>
    <p:sldId id="264" r:id="rId4"/>
    <p:sldId id="258" r:id="rId5"/>
    <p:sldId id="262" r:id="rId6"/>
    <p:sldId id="260" r:id="rId7"/>
    <p:sldId id="263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6" r:id="rId18"/>
    <p:sldId id="279" r:id="rId19"/>
    <p:sldId id="261" r:id="rId20"/>
    <p:sldId id="271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5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5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4EE48-E961-4E33-93D1-BB09D83B47D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B29913-33C9-48AF-94E0-5DB4E4E9354A}">
      <dgm:prSet/>
      <dgm:spPr/>
      <dgm:t>
        <a:bodyPr/>
        <a:lstStyle/>
        <a:p>
          <a:r>
            <a:rPr lang="en-US"/>
            <a:t>Introduction to Proposed Solution</a:t>
          </a:r>
        </a:p>
      </dgm:t>
    </dgm:pt>
    <dgm:pt modelId="{500E2F78-F9BB-4951-8293-7AC80D9FCCBA}" type="parTrans" cxnId="{FA49590B-BCA5-4957-A872-7310F0454104}">
      <dgm:prSet/>
      <dgm:spPr/>
      <dgm:t>
        <a:bodyPr/>
        <a:lstStyle/>
        <a:p>
          <a:endParaRPr lang="en-US"/>
        </a:p>
      </dgm:t>
    </dgm:pt>
    <dgm:pt modelId="{E9D7F8E3-D95E-4EFE-880F-99FEE2E908D4}" type="sibTrans" cxnId="{FA49590B-BCA5-4957-A872-7310F0454104}">
      <dgm:prSet/>
      <dgm:spPr/>
      <dgm:t>
        <a:bodyPr/>
        <a:lstStyle/>
        <a:p>
          <a:endParaRPr lang="en-US"/>
        </a:p>
      </dgm:t>
    </dgm:pt>
    <dgm:pt modelId="{83694739-87D4-44F0-B4BD-33902A98C0CA}">
      <dgm:prSet/>
      <dgm:spPr/>
      <dgm:t>
        <a:bodyPr/>
        <a:lstStyle/>
        <a:p>
          <a:r>
            <a:rPr lang="en-US" dirty="0"/>
            <a:t>Need for Proposed Solution</a:t>
          </a:r>
        </a:p>
      </dgm:t>
    </dgm:pt>
    <dgm:pt modelId="{80458C1F-C313-4DC0-80AA-4549A5557412}" type="parTrans" cxnId="{E3ABA9F1-FD94-44D1-8AFD-801778C228C1}">
      <dgm:prSet/>
      <dgm:spPr/>
      <dgm:t>
        <a:bodyPr/>
        <a:lstStyle/>
        <a:p>
          <a:endParaRPr lang="en-US"/>
        </a:p>
      </dgm:t>
    </dgm:pt>
    <dgm:pt modelId="{EB16EB0E-4F1A-4D61-8DFD-BDC7D1107778}" type="sibTrans" cxnId="{E3ABA9F1-FD94-44D1-8AFD-801778C228C1}">
      <dgm:prSet/>
      <dgm:spPr/>
      <dgm:t>
        <a:bodyPr/>
        <a:lstStyle/>
        <a:p>
          <a:endParaRPr lang="en-US"/>
        </a:p>
      </dgm:t>
    </dgm:pt>
    <dgm:pt modelId="{8F034B77-70DA-4641-A577-936E8B777CF6}">
      <dgm:prSet/>
      <dgm:spPr/>
      <dgm:t>
        <a:bodyPr/>
        <a:lstStyle/>
        <a:p>
          <a:r>
            <a:rPr lang="en-US"/>
            <a:t>PDS Development</a:t>
          </a:r>
        </a:p>
      </dgm:t>
    </dgm:pt>
    <dgm:pt modelId="{CF2BE96B-A92E-44D9-9DEA-103B472A34D5}" type="parTrans" cxnId="{5749D2FE-EF94-46B8-9E6E-11FC9C8BB391}">
      <dgm:prSet/>
      <dgm:spPr/>
      <dgm:t>
        <a:bodyPr/>
        <a:lstStyle/>
        <a:p>
          <a:endParaRPr lang="en-US"/>
        </a:p>
      </dgm:t>
    </dgm:pt>
    <dgm:pt modelId="{2F1CC5FF-1A64-45DE-B2E2-71C17B61D2BB}" type="sibTrans" cxnId="{5749D2FE-EF94-46B8-9E6E-11FC9C8BB391}">
      <dgm:prSet/>
      <dgm:spPr/>
      <dgm:t>
        <a:bodyPr/>
        <a:lstStyle/>
        <a:p>
          <a:endParaRPr lang="en-US"/>
        </a:p>
      </dgm:t>
    </dgm:pt>
    <dgm:pt modelId="{02FB8DDB-6A9C-4C08-A127-E831351A4485}">
      <dgm:prSet/>
      <dgm:spPr/>
      <dgm:t>
        <a:bodyPr/>
        <a:lstStyle/>
        <a:p>
          <a:r>
            <a:rPr lang="en-US"/>
            <a:t>Design Review</a:t>
          </a:r>
        </a:p>
      </dgm:t>
    </dgm:pt>
    <dgm:pt modelId="{B9E6BBDE-C88A-40A8-868E-203F1592F54A}" type="parTrans" cxnId="{585D4273-1BAD-4FFE-8D63-D811D8CF1D47}">
      <dgm:prSet/>
      <dgm:spPr/>
      <dgm:t>
        <a:bodyPr/>
        <a:lstStyle/>
        <a:p>
          <a:endParaRPr lang="en-US"/>
        </a:p>
      </dgm:t>
    </dgm:pt>
    <dgm:pt modelId="{74A2137E-E868-4D60-A25D-AAD9495B520C}" type="sibTrans" cxnId="{585D4273-1BAD-4FFE-8D63-D811D8CF1D47}">
      <dgm:prSet/>
      <dgm:spPr/>
      <dgm:t>
        <a:bodyPr/>
        <a:lstStyle/>
        <a:p>
          <a:endParaRPr lang="en-US"/>
        </a:p>
      </dgm:t>
    </dgm:pt>
    <dgm:pt modelId="{DAADBCCD-3FC8-4BD6-845D-A1BB970759BE}">
      <dgm:prSet/>
      <dgm:spPr/>
      <dgm:t>
        <a:bodyPr/>
        <a:lstStyle/>
        <a:p>
          <a:r>
            <a:rPr lang="en-US" dirty="0"/>
            <a:t>Future Plans &amp; Cost</a:t>
          </a:r>
        </a:p>
      </dgm:t>
    </dgm:pt>
    <dgm:pt modelId="{0FB38893-0FD9-4DD8-B50D-C64BF55C9901}" type="parTrans" cxnId="{0013B3A8-464E-4265-AD34-78E847BE1CFC}">
      <dgm:prSet/>
      <dgm:spPr/>
      <dgm:t>
        <a:bodyPr/>
        <a:lstStyle/>
        <a:p>
          <a:endParaRPr lang="en-US"/>
        </a:p>
      </dgm:t>
    </dgm:pt>
    <dgm:pt modelId="{DF6D9175-1001-4465-AB57-694BEC03A419}" type="sibTrans" cxnId="{0013B3A8-464E-4265-AD34-78E847BE1CFC}">
      <dgm:prSet/>
      <dgm:spPr/>
      <dgm:t>
        <a:bodyPr/>
        <a:lstStyle/>
        <a:p>
          <a:endParaRPr lang="en-US"/>
        </a:p>
      </dgm:t>
    </dgm:pt>
    <dgm:pt modelId="{8FD29DB3-744B-49D9-94FB-35A5FAE54F8E}" type="pres">
      <dgm:prSet presAssocID="{8954EE48-E961-4E33-93D1-BB09D83B47DB}" presName="root" presStyleCnt="0">
        <dgm:presLayoutVars>
          <dgm:dir/>
          <dgm:resizeHandles val="exact"/>
        </dgm:presLayoutVars>
      </dgm:prSet>
      <dgm:spPr/>
    </dgm:pt>
    <dgm:pt modelId="{C9F0C5B9-AEEF-4DB9-8B00-78178E5CA2E3}" type="pres">
      <dgm:prSet presAssocID="{1CB29913-33C9-48AF-94E0-5DB4E4E9354A}" presName="compNode" presStyleCnt="0"/>
      <dgm:spPr/>
    </dgm:pt>
    <dgm:pt modelId="{40BA1262-4730-4A4E-9ADF-5746EB6828E2}" type="pres">
      <dgm:prSet presAssocID="{1CB29913-33C9-48AF-94E0-5DB4E4E935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31FAD9D-F314-41F0-90F3-1ED343A26633}" type="pres">
      <dgm:prSet presAssocID="{1CB29913-33C9-48AF-94E0-5DB4E4E9354A}" presName="spaceRect" presStyleCnt="0"/>
      <dgm:spPr/>
    </dgm:pt>
    <dgm:pt modelId="{AE0DFFB1-B0CD-4BD7-B472-08EF8E9613F8}" type="pres">
      <dgm:prSet presAssocID="{1CB29913-33C9-48AF-94E0-5DB4E4E9354A}" presName="textRect" presStyleLbl="revTx" presStyleIdx="0" presStyleCnt="5">
        <dgm:presLayoutVars>
          <dgm:chMax val="1"/>
          <dgm:chPref val="1"/>
        </dgm:presLayoutVars>
      </dgm:prSet>
      <dgm:spPr/>
    </dgm:pt>
    <dgm:pt modelId="{03DEEF43-D6E6-4512-B968-EC9573612342}" type="pres">
      <dgm:prSet presAssocID="{E9D7F8E3-D95E-4EFE-880F-99FEE2E908D4}" presName="sibTrans" presStyleCnt="0"/>
      <dgm:spPr/>
    </dgm:pt>
    <dgm:pt modelId="{42FAD984-5EC8-40EB-B3AD-9915236145E8}" type="pres">
      <dgm:prSet presAssocID="{83694739-87D4-44F0-B4BD-33902A98C0CA}" presName="compNode" presStyleCnt="0"/>
      <dgm:spPr/>
    </dgm:pt>
    <dgm:pt modelId="{22F65B0F-DFAE-459F-8478-88E62C92389B}" type="pres">
      <dgm:prSet presAssocID="{83694739-87D4-44F0-B4BD-33902A98C0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1CFE95-6F99-4D5C-93BA-40B2A6C2527B}" type="pres">
      <dgm:prSet presAssocID="{83694739-87D4-44F0-B4BD-33902A98C0CA}" presName="spaceRect" presStyleCnt="0"/>
      <dgm:spPr/>
    </dgm:pt>
    <dgm:pt modelId="{F6F7323D-137F-41D7-A5C8-47811BEC0493}" type="pres">
      <dgm:prSet presAssocID="{83694739-87D4-44F0-B4BD-33902A98C0CA}" presName="textRect" presStyleLbl="revTx" presStyleIdx="1" presStyleCnt="5">
        <dgm:presLayoutVars>
          <dgm:chMax val="1"/>
          <dgm:chPref val="1"/>
        </dgm:presLayoutVars>
      </dgm:prSet>
      <dgm:spPr/>
    </dgm:pt>
    <dgm:pt modelId="{93147971-9013-46D5-A6D1-DF733C0FDA72}" type="pres">
      <dgm:prSet presAssocID="{EB16EB0E-4F1A-4D61-8DFD-BDC7D1107778}" presName="sibTrans" presStyleCnt="0"/>
      <dgm:spPr/>
    </dgm:pt>
    <dgm:pt modelId="{F8FA52AA-BE5C-44B0-9284-D352223A0A2C}" type="pres">
      <dgm:prSet presAssocID="{8F034B77-70DA-4641-A577-936E8B777CF6}" presName="compNode" presStyleCnt="0"/>
      <dgm:spPr/>
    </dgm:pt>
    <dgm:pt modelId="{4FB7DEA2-D7ED-4E9A-9218-3E37C712699D}" type="pres">
      <dgm:prSet presAssocID="{8F034B77-70DA-4641-A577-936E8B777CF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5E42D50-E72E-4520-9B79-228A626E614C}" type="pres">
      <dgm:prSet presAssocID="{8F034B77-70DA-4641-A577-936E8B777CF6}" presName="spaceRect" presStyleCnt="0"/>
      <dgm:spPr/>
    </dgm:pt>
    <dgm:pt modelId="{4BA7AC8D-DD3E-4C6D-8F65-41FCE5749A31}" type="pres">
      <dgm:prSet presAssocID="{8F034B77-70DA-4641-A577-936E8B777CF6}" presName="textRect" presStyleLbl="revTx" presStyleIdx="2" presStyleCnt="5">
        <dgm:presLayoutVars>
          <dgm:chMax val="1"/>
          <dgm:chPref val="1"/>
        </dgm:presLayoutVars>
      </dgm:prSet>
      <dgm:spPr/>
    </dgm:pt>
    <dgm:pt modelId="{95B518BB-DC21-400E-A8BC-303EDD8B97D1}" type="pres">
      <dgm:prSet presAssocID="{2F1CC5FF-1A64-45DE-B2E2-71C17B61D2BB}" presName="sibTrans" presStyleCnt="0"/>
      <dgm:spPr/>
    </dgm:pt>
    <dgm:pt modelId="{62B9B0B3-2DA5-4822-AD20-55BD17D1F82C}" type="pres">
      <dgm:prSet presAssocID="{02FB8DDB-6A9C-4C08-A127-E831351A4485}" presName="compNode" presStyleCnt="0"/>
      <dgm:spPr/>
    </dgm:pt>
    <dgm:pt modelId="{8B31A28C-3E7F-4E6C-8B07-C8A76F49249C}" type="pres">
      <dgm:prSet presAssocID="{02FB8DDB-6A9C-4C08-A127-E831351A448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1FB81A1-A08B-4431-9574-26F501856B5F}" type="pres">
      <dgm:prSet presAssocID="{02FB8DDB-6A9C-4C08-A127-E831351A4485}" presName="spaceRect" presStyleCnt="0"/>
      <dgm:spPr/>
    </dgm:pt>
    <dgm:pt modelId="{1D84A0E9-2052-40B5-BF3D-0BEADA7CF35F}" type="pres">
      <dgm:prSet presAssocID="{02FB8DDB-6A9C-4C08-A127-E831351A4485}" presName="textRect" presStyleLbl="revTx" presStyleIdx="3" presStyleCnt="5">
        <dgm:presLayoutVars>
          <dgm:chMax val="1"/>
          <dgm:chPref val="1"/>
        </dgm:presLayoutVars>
      </dgm:prSet>
      <dgm:spPr/>
    </dgm:pt>
    <dgm:pt modelId="{FE93C541-C72E-4404-A6AE-C07534C86912}" type="pres">
      <dgm:prSet presAssocID="{74A2137E-E868-4D60-A25D-AAD9495B520C}" presName="sibTrans" presStyleCnt="0"/>
      <dgm:spPr/>
    </dgm:pt>
    <dgm:pt modelId="{B0AD03BB-CB69-4F93-9697-F78F599CF7B5}" type="pres">
      <dgm:prSet presAssocID="{DAADBCCD-3FC8-4BD6-845D-A1BB970759BE}" presName="compNode" presStyleCnt="0"/>
      <dgm:spPr/>
    </dgm:pt>
    <dgm:pt modelId="{1BD009C6-18A2-49BE-AF40-60AD46572AB7}" type="pres">
      <dgm:prSet presAssocID="{DAADBCCD-3FC8-4BD6-845D-A1BB970759B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BEA8EF6-AFC7-4BE4-B7F8-FF850F814769}" type="pres">
      <dgm:prSet presAssocID="{DAADBCCD-3FC8-4BD6-845D-A1BB970759BE}" presName="spaceRect" presStyleCnt="0"/>
      <dgm:spPr/>
    </dgm:pt>
    <dgm:pt modelId="{CEFED840-BE3A-44EE-AAD5-948740515D5D}" type="pres">
      <dgm:prSet presAssocID="{DAADBCCD-3FC8-4BD6-845D-A1BB970759B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1882509-EE42-4118-AC82-79799305237D}" type="presOf" srcId="{83694739-87D4-44F0-B4BD-33902A98C0CA}" destId="{F6F7323D-137F-41D7-A5C8-47811BEC0493}" srcOrd="0" destOrd="0" presId="urn:microsoft.com/office/officeart/2018/2/layout/IconLabelList"/>
    <dgm:cxn modelId="{FA49590B-BCA5-4957-A872-7310F0454104}" srcId="{8954EE48-E961-4E33-93D1-BB09D83B47DB}" destId="{1CB29913-33C9-48AF-94E0-5DB4E4E9354A}" srcOrd="0" destOrd="0" parTransId="{500E2F78-F9BB-4951-8293-7AC80D9FCCBA}" sibTransId="{E9D7F8E3-D95E-4EFE-880F-99FEE2E908D4}"/>
    <dgm:cxn modelId="{4928FF17-08EF-4B5C-8581-8946BEBFFDB1}" type="presOf" srcId="{8954EE48-E961-4E33-93D1-BB09D83B47DB}" destId="{8FD29DB3-744B-49D9-94FB-35A5FAE54F8E}" srcOrd="0" destOrd="0" presId="urn:microsoft.com/office/officeart/2018/2/layout/IconLabelList"/>
    <dgm:cxn modelId="{C3C1944B-FD32-41C1-8214-CC852046D6B1}" type="presOf" srcId="{02FB8DDB-6A9C-4C08-A127-E831351A4485}" destId="{1D84A0E9-2052-40B5-BF3D-0BEADA7CF35F}" srcOrd="0" destOrd="0" presId="urn:microsoft.com/office/officeart/2018/2/layout/IconLabelList"/>
    <dgm:cxn modelId="{8156BC6C-8D48-4B84-ADE0-3062C1AAD61C}" type="presOf" srcId="{1CB29913-33C9-48AF-94E0-5DB4E4E9354A}" destId="{AE0DFFB1-B0CD-4BD7-B472-08EF8E9613F8}" srcOrd="0" destOrd="0" presId="urn:microsoft.com/office/officeart/2018/2/layout/IconLabelList"/>
    <dgm:cxn modelId="{585D4273-1BAD-4FFE-8D63-D811D8CF1D47}" srcId="{8954EE48-E961-4E33-93D1-BB09D83B47DB}" destId="{02FB8DDB-6A9C-4C08-A127-E831351A4485}" srcOrd="3" destOrd="0" parTransId="{B9E6BBDE-C88A-40A8-868E-203F1592F54A}" sibTransId="{74A2137E-E868-4D60-A25D-AAD9495B520C}"/>
    <dgm:cxn modelId="{2A9F2374-AF56-4877-BB69-F994CF177833}" type="presOf" srcId="{DAADBCCD-3FC8-4BD6-845D-A1BB970759BE}" destId="{CEFED840-BE3A-44EE-AAD5-948740515D5D}" srcOrd="0" destOrd="0" presId="urn:microsoft.com/office/officeart/2018/2/layout/IconLabelList"/>
    <dgm:cxn modelId="{FCC9C28E-8073-42E5-8C15-ECA615ECAF04}" type="presOf" srcId="{8F034B77-70DA-4641-A577-936E8B777CF6}" destId="{4BA7AC8D-DD3E-4C6D-8F65-41FCE5749A31}" srcOrd="0" destOrd="0" presId="urn:microsoft.com/office/officeart/2018/2/layout/IconLabelList"/>
    <dgm:cxn modelId="{0013B3A8-464E-4265-AD34-78E847BE1CFC}" srcId="{8954EE48-E961-4E33-93D1-BB09D83B47DB}" destId="{DAADBCCD-3FC8-4BD6-845D-A1BB970759BE}" srcOrd="4" destOrd="0" parTransId="{0FB38893-0FD9-4DD8-B50D-C64BF55C9901}" sibTransId="{DF6D9175-1001-4465-AB57-694BEC03A419}"/>
    <dgm:cxn modelId="{E3ABA9F1-FD94-44D1-8AFD-801778C228C1}" srcId="{8954EE48-E961-4E33-93D1-BB09D83B47DB}" destId="{83694739-87D4-44F0-B4BD-33902A98C0CA}" srcOrd="1" destOrd="0" parTransId="{80458C1F-C313-4DC0-80AA-4549A5557412}" sibTransId="{EB16EB0E-4F1A-4D61-8DFD-BDC7D1107778}"/>
    <dgm:cxn modelId="{5749D2FE-EF94-46B8-9E6E-11FC9C8BB391}" srcId="{8954EE48-E961-4E33-93D1-BB09D83B47DB}" destId="{8F034B77-70DA-4641-A577-936E8B777CF6}" srcOrd="2" destOrd="0" parTransId="{CF2BE96B-A92E-44D9-9DEA-103B472A34D5}" sibTransId="{2F1CC5FF-1A64-45DE-B2E2-71C17B61D2BB}"/>
    <dgm:cxn modelId="{306E9287-4FE3-4D47-874C-B643206767DF}" type="presParOf" srcId="{8FD29DB3-744B-49D9-94FB-35A5FAE54F8E}" destId="{C9F0C5B9-AEEF-4DB9-8B00-78178E5CA2E3}" srcOrd="0" destOrd="0" presId="urn:microsoft.com/office/officeart/2018/2/layout/IconLabelList"/>
    <dgm:cxn modelId="{6145EF5D-380A-43E6-B94E-DFC053F4F162}" type="presParOf" srcId="{C9F0C5B9-AEEF-4DB9-8B00-78178E5CA2E3}" destId="{40BA1262-4730-4A4E-9ADF-5746EB6828E2}" srcOrd="0" destOrd="0" presId="urn:microsoft.com/office/officeart/2018/2/layout/IconLabelList"/>
    <dgm:cxn modelId="{0FDB5050-12A4-42F8-B7E7-4A380DFA7B4E}" type="presParOf" srcId="{C9F0C5B9-AEEF-4DB9-8B00-78178E5CA2E3}" destId="{E31FAD9D-F314-41F0-90F3-1ED343A26633}" srcOrd="1" destOrd="0" presId="urn:microsoft.com/office/officeart/2018/2/layout/IconLabelList"/>
    <dgm:cxn modelId="{958608CE-7246-442D-AFE6-0E1A2334FBE6}" type="presParOf" srcId="{C9F0C5B9-AEEF-4DB9-8B00-78178E5CA2E3}" destId="{AE0DFFB1-B0CD-4BD7-B472-08EF8E9613F8}" srcOrd="2" destOrd="0" presId="urn:microsoft.com/office/officeart/2018/2/layout/IconLabelList"/>
    <dgm:cxn modelId="{F51840AF-2160-444A-96A7-82A18AECBE1A}" type="presParOf" srcId="{8FD29DB3-744B-49D9-94FB-35A5FAE54F8E}" destId="{03DEEF43-D6E6-4512-B968-EC9573612342}" srcOrd="1" destOrd="0" presId="urn:microsoft.com/office/officeart/2018/2/layout/IconLabelList"/>
    <dgm:cxn modelId="{2C2E3433-F271-4DFF-89D5-51E6BF8EA57D}" type="presParOf" srcId="{8FD29DB3-744B-49D9-94FB-35A5FAE54F8E}" destId="{42FAD984-5EC8-40EB-B3AD-9915236145E8}" srcOrd="2" destOrd="0" presId="urn:microsoft.com/office/officeart/2018/2/layout/IconLabelList"/>
    <dgm:cxn modelId="{0DE8A752-2774-4E3B-8DE7-182BED6D9DA9}" type="presParOf" srcId="{42FAD984-5EC8-40EB-B3AD-9915236145E8}" destId="{22F65B0F-DFAE-459F-8478-88E62C92389B}" srcOrd="0" destOrd="0" presId="urn:microsoft.com/office/officeart/2018/2/layout/IconLabelList"/>
    <dgm:cxn modelId="{6FA620EB-58DD-448E-AAC5-AF66241DDE73}" type="presParOf" srcId="{42FAD984-5EC8-40EB-B3AD-9915236145E8}" destId="{3D1CFE95-6F99-4D5C-93BA-40B2A6C2527B}" srcOrd="1" destOrd="0" presId="urn:microsoft.com/office/officeart/2018/2/layout/IconLabelList"/>
    <dgm:cxn modelId="{BC5F1974-5176-4FC5-A647-9F07FE07D6C1}" type="presParOf" srcId="{42FAD984-5EC8-40EB-B3AD-9915236145E8}" destId="{F6F7323D-137F-41D7-A5C8-47811BEC0493}" srcOrd="2" destOrd="0" presId="urn:microsoft.com/office/officeart/2018/2/layout/IconLabelList"/>
    <dgm:cxn modelId="{F195F79C-5488-4A72-BF7B-D491006EE7E6}" type="presParOf" srcId="{8FD29DB3-744B-49D9-94FB-35A5FAE54F8E}" destId="{93147971-9013-46D5-A6D1-DF733C0FDA72}" srcOrd="3" destOrd="0" presId="urn:microsoft.com/office/officeart/2018/2/layout/IconLabelList"/>
    <dgm:cxn modelId="{93D01A57-8484-4030-BAD1-9D0E062A11FF}" type="presParOf" srcId="{8FD29DB3-744B-49D9-94FB-35A5FAE54F8E}" destId="{F8FA52AA-BE5C-44B0-9284-D352223A0A2C}" srcOrd="4" destOrd="0" presId="urn:microsoft.com/office/officeart/2018/2/layout/IconLabelList"/>
    <dgm:cxn modelId="{DDA82258-43FD-431F-9462-478538F01608}" type="presParOf" srcId="{F8FA52AA-BE5C-44B0-9284-D352223A0A2C}" destId="{4FB7DEA2-D7ED-4E9A-9218-3E37C712699D}" srcOrd="0" destOrd="0" presId="urn:microsoft.com/office/officeart/2018/2/layout/IconLabelList"/>
    <dgm:cxn modelId="{8D774B7E-C864-488B-8F34-0039834D7AC2}" type="presParOf" srcId="{F8FA52AA-BE5C-44B0-9284-D352223A0A2C}" destId="{45E42D50-E72E-4520-9B79-228A626E614C}" srcOrd="1" destOrd="0" presId="urn:microsoft.com/office/officeart/2018/2/layout/IconLabelList"/>
    <dgm:cxn modelId="{93530FC0-86C6-427B-A9CB-A84E6B22DEBB}" type="presParOf" srcId="{F8FA52AA-BE5C-44B0-9284-D352223A0A2C}" destId="{4BA7AC8D-DD3E-4C6D-8F65-41FCE5749A31}" srcOrd="2" destOrd="0" presId="urn:microsoft.com/office/officeart/2018/2/layout/IconLabelList"/>
    <dgm:cxn modelId="{708EA9C0-DAF3-4E81-B418-ADC4FF052A08}" type="presParOf" srcId="{8FD29DB3-744B-49D9-94FB-35A5FAE54F8E}" destId="{95B518BB-DC21-400E-A8BC-303EDD8B97D1}" srcOrd="5" destOrd="0" presId="urn:microsoft.com/office/officeart/2018/2/layout/IconLabelList"/>
    <dgm:cxn modelId="{4CABAFA4-8131-4329-93E3-0E12F3088F3A}" type="presParOf" srcId="{8FD29DB3-744B-49D9-94FB-35A5FAE54F8E}" destId="{62B9B0B3-2DA5-4822-AD20-55BD17D1F82C}" srcOrd="6" destOrd="0" presId="urn:microsoft.com/office/officeart/2018/2/layout/IconLabelList"/>
    <dgm:cxn modelId="{6E661DEB-21E1-4197-9A7A-18A9CD5B597F}" type="presParOf" srcId="{62B9B0B3-2DA5-4822-AD20-55BD17D1F82C}" destId="{8B31A28C-3E7F-4E6C-8B07-C8A76F49249C}" srcOrd="0" destOrd="0" presId="urn:microsoft.com/office/officeart/2018/2/layout/IconLabelList"/>
    <dgm:cxn modelId="{A8452083-F6EB-4069-8811-6AE35204681C}" type="presParOf" srcId="{62B9B0B3-2DA5-4822-AD20-55BD17D1F82C}" destId="{11FB81A1-A08B-4431-9574-26F501856B5F}" srcOrd="1" destOrd="0" presId="urn:microsoft.com/office/officeart/2018/2/layout/IconLabelList"/>
    <dgm:cxn modelId="{BA892D98-0671-4D9B-B009-9F67FE72F395}" type="presParOf" srcId="{62B9B0B3-2DA5-4822-AD20-55BD17D1F82C}" destId="{1D84A0E9-2052-40B5-BF3D-0BEADA7CF35F}" srcOrd="2" destOrd="0" presId="urn:microsoft.com/office/officeart/2018/2/layout/IconLabelList"/>
    <dgm:cxn modelId="{3FFE1D0F-DE22-415E-8912-E1D0B21ECD13}" type="presParOf" srcId="{8FD29DB3-744B-49D9-94FB-35A5FAE54F8E}" destId="{FE93C541-C72E-4404-A6AE-C07534C86912}" srcOrd="7" destOrd="0" presId="urn:microsoft.com/office/officeart/2018/2/layout/IconLabelList"/>
    <dgm:cxn modelId="{E87F7692-43D4-4C1D-8873-371B32648C3C}" type="presParOf" srcId="{8FD29DB3-744B-49D9-94FB-35A5FAE54F8E}" destId="{B0AD03BB-CB69-4F93-9697-F78F599CF7B5}" srcOrd="8" destOrd="0" presId="urn:microsoft.com/office/officeart/2018/2/layout/IconLabelList"/>
    <dgm:cxn modelId="{8531EB99-0F66-4A31-8804-FF124FE718CE}" type="presParOf" srcId="{B0AD03BB-CB69-4F93-9697-F78F599CF7B5}" destId="{1BD009C6-18A2-49BE-AF40-60AD46572AB7}" srcOrd="0" destOrd="0" presId="urn:microsoft.com/office/officeart/2018/2/layout/IconLabelList"/>
    <dgm:cxn modelId="{2A806149-8E49-4196-8B6E-330B0D6D169F}" type="presParOf" srcId="{B0AD03BB-CB69-4F93-9697-F78F599CF7B5}" destId="{6BEA8EF6-AFC7-4BE4-B7F8-FF850F814769}" srcOrd="1" destOrd="0" presId="urn:microsoft.com/office/officeart/2018/2/layout/IconLabelList"/>
    <dgm:cxn modelId="{F5A9AEA7-4742-4667-9D17-DE6A386049CE}" type="presParOf" srcId="{B0AD03BB-CB69-4F93-9697-F78F599CF7B5}" destId="{CEFED840-BE3A-44EE-AAD5-948740515D5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F8DD7-D9CA-4886-87B6-13BB6705798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3D0EEC-4E92-4D9C-9319-FFE24CFBDD79}">
      <dgm:prSet custT="1"/>
      <dgm:spPr/>
      <dgm:t>
        <a:bodyPr/>
        <a:lstStyle/>
        <a:p>
          <a:pPr algn="ctr"/>
          <a:r>
            <a:rPr lang="en-US" sz="1600" dirty="0"/>
            <a:t>Identify the need</a:t>
          </a:r>
        </a:p>
      </dgm:t>
    </dgm:pt>
    <dgm:pt modelId="{6516072A-53A1-40A6-8D7C-CA49F7AE1FB9}" type="parTrans" cxnId="{E649CF8E-82A3-4EE3-B4EC-7845CF235AD8}">
      <dgm:prSet/>
      <dgm:spPr/>
      <dgm:t>
        <a:bodyPr/>
        <a:lstStyle/>
        <a:p>
          <a:endParaRPr lang="en-US"/>
        </a:p>
      </dgm:t>
    </dgm:pt>
    <dgm:pt modelId="{108C9D2B-4E32-4477-8A7B-60CABFD7518B}" type="sibTrans" cxnId="{E649CF8E-82A3-4EE3-B4EC-7845CF235AD8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2C26C80C-74ED-4C64-92BF-EB850B3BBA89}">
      <dgm:prSet custT="1"/>
      <dgm:spPr/>
      <dgm:t>
        <a:bodyPr/>
        <a:lstStyle/>
        <a:p>
          <a:pPr algn="ctr"/>
          <a:r>
            <a:rPr lang="en-US" sz="1600" dirty="0"/>
            <a:t>Identify the target market</a:t>
          </a:r>
        </a:p>
      </dgm:t>
    </dgm:pt>
    <dgm:pt modelId="{9739A197-3298-4178-A94D-7EDE74369B7A}" type="parTrans" cxnId="{A0C09CDB-3165-47C8-A806-5A6CFADCCE7F}">
      <dgm:prSet/>
      <dgm:spPr/>
      <dgm:t>
        <a:bodyPr/>
        <a:lstStyle/>
        <a:p>
          <a:endParaRPr lang="en-US"/>
        </a:p>
      </dgm:t>
    </dgm:pt>
    <dgm:pt modelId="{F5D0EC4E-C435-4F13-9CF2-DB0FA1751468}" type="sibTrans" cxnId="{A0C09CDB-3165-47C8-A806-5A6CFADCCE7F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794C7BC6-99B5-48F9-BFF2-917B3D9507B3}">
      <dgm:prSet custT="1"/>
      <dgm:spPr/>
      <dgm:t>
        <a:bodyPr/>
        <a:lstStyle/>
        <a:p>
          <a:pPr algn="ctr"/>
          <a:r>
            <a:rPr lang="en-US" sz="1600" dirty="0"/>
            <a:t>Gather information</a:t>
          </a:r>
        </a:p>
      </dgm:t>
    </dgm:pt>
    <dgm:pt modelId="{43C27390-2021-4670-BC9E-A07691F10CE4}" type="parTrans" cxnId="{F841BEAA-A2BF-4E5C-B6EC-CCA1CEB1C07E}">
      <dgm:prSet/>
      <dgm:spPr/>
      <dgm:t>
        <a:bodyPr/>
        <a:lstStyle/>
        <a:p>
          <a:endParaRPr lang="en-US"/>
        </a:p>
      </dgm:t>
    </dgm:pt>
    <dgm:pt modelId="{FD2E8045-9D83-4A9C-8A8F-EA7C140AA274}" type="sibTrans" cxnId="{F841BEAA-A2BF-4E5C-B6EC-CCA1CEB1C07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2B3F690-C38F-4481-B366-5F2EC8EA36F2}">
      <dgm:prSet custT="1"/>
      <dgm:spPr/>
      <dgm:t>
        <a:bodyPr/>
        <a:lstStyle/>
        <a:p>
          <a:pPr algn="ctr"/>
          <a:r>
            <a:rPr lang="en-US" sz="1600" dirty="0"/>
            <a:t>Brainstorm potential solutions &amp; specifications</a:t>
          </a:r>
        </a:p>
      </dgm:t>
    </dgm:pt>
    <dgm:pt modelId="{58E61EF5-B6C9-4E76-BE87-551DB9B5C39C}" type="parTrans" cxnId="{A35FDBA4-7ACC-44AC-A383-3B465A9A48F3}">
      <dgm:prSet/>
      <dgm:spPr/>
      <dgm:t>
        <a:bodyPr/>
        <a:lstStyle/>
        <a:p>
          <a:endParaRPr lang="en-US"/>
        </a:p>
      </dgm:t>
    </dgm:pt>
    <dgm:pt modelId="{AADF5295-2024-43C6-AC85-325C2DBB674F}" type="sibTrans" cxnId="{A35FDBA4-7ACC-44AC-A383-3B465A9A48F3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49807D7-D68F-4C82-BB26-EDB68CC52107}">
      <dgm:prSet custT="1"/>
      <dgm:spPr/>
      <dgm:t>
        <a:bodyPr/>
        <a:lstStyle/>
        <a:p>
          <a:pPr algn="ctr"/>
          <a:r>
            <a:rPr lang="en-US" sz="1600" dirty="0"/>
            <a:t>Obtain feedback</a:t>
          </a:r>
        </a:p>
      </dgm:t>
    </dgm:pt>
    <dgm:pt modelId="{17F5955C-68CF-49B4-83DE-BB4044B70B04}" type="parTrans" cxnId="{A16D1735-D0CE-4149-9BDD-295E98CE2B5F}">
      <dgm:prSet/>
      <dgm:spPr/>
      <dgm:t>
        <a:bodyPr/>
        <a:lstStyle/>
        <a:p>
          <a:endParaRPr lang="en-US"/>
        </a:p>
      </dgm:t>
    </dgm:pt>
    <dgm:pt modelId="{E0EEC782-83D4-4E1C-B113-A84E6739D530}" type="sibTrans" cxnId="{A16D1735-D0CE-4149-9BDD-295E98CE2B5F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BF6ECD4-8BF5-4ABC-BBB5-C33598C9C608}">
      <dgm:prSet custT="1"/>
      <dgm:spPr/>
      <dgm:t>
        <a:bodyPr/>
        <a:lstStyle/>
        <a:p>
          <a:pPr algn="ctr"/>
          <a:r>
            <a:rPr lang="en-US" sz="1600" dirty="0"/>
            <a:t>Refine &amp; evaluate the solutions &amp; specifications</a:t>
          </a:r>
        </a:p>
      </dgm:t>
    </dgm:pt>
    <dgm:pt modelId="{071D2BEA-E756-4D27-A22E-45D804D12ECE}" type="parTrans" cxnId="{BFF4E2EF-1236-4CFE-9382-D0E70A6A1171}">
      <dgm:prSet/>
      <dgm:spPr/>
      <dgm:t>
        <a:bodyPr/>
        <a:lstStyle/>
        <a:p>
          <a:endParaRPr lang="en-US"/>
        </a:p>
      </dgm:t>
    </dgm:pt>
    <dgm:pt modelId="{BA7B40B7-CDC5-427D-B22D-2286941D3AF8}" type="sibTrans" cxnId="{BFF4E2EF-1236-4CFE-9382-D0E70A6A117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E13D956D-73C2-4D72-85C9-C9FC9B7F5263}">
      <dgm:prSet custT="1"/>
      <dgm:spPr/>
      <dgm:t>
        <a:bodyPr/>
        <a:lstStyle/>
        <a:p>
          <a:pPr algn="ctr"/>
          <a:r>
            <a:rPr lang="en-US" sz="1600" dirty="0"/>
            <a:t>Select a concept</a:t>
          </a:r>
        </a:p>
      </dgm:t>
    </dgm:pt>
    <dgm:pt modelId="{FF4EEA36-2BD3-4567-91E0-286B173A55F7}" type="parTrans" cxnId="{B4A6238F-FEA3-4888-BEB1-0FB0D1CA7FFA}">
      <dgm:prSet/>
      <dgm:spPr/>
      <dgm:t>
        <a:bodyPr/>
        <a:lstStyle/>
        <a:p>
          <a:endParaRPr lang="en-US"/>
        </a:p>
      </dgm:t>
    </dgm:pt>
    <dgm:pt modelId="{9FACE412-C9C8-4B33-BF16-C530819DB8FB}" type="sibTrans" cxnId="{B4A6238F-FEA3-4888-BEB1-0FB0D1CA7FFA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567CD20A-6011-48DF-9478-F99C0734FFF1}" type="pres">
      <dgm:prSet presAssocID="{A87F8DD7-D9CA-4886-87B6-13BB67057984}" presName="linearFlow" presStyleCnt="0">
        <dgm:presLayoutVars>
          <dgm:dir/>
          <dgm:animLvl val="lvl"/>
          <dgm:resizeHandles val="exact"/>
        </dgm:presLayoutVars>
      </dgm:prSet>
      <dgm:spPr/>
    </dgm:pt>
    <dgm:pt modelId="{3BA825BF-BE25-4F12-8CCC-ABC928FAC8D1}" type="pres">
      <dgm:prSet presAssocID="{743D0EEC-4E92-4D9C-9319-FFE24CFBDD79}" presName="compositeNode" presStyleCnt="0"/>
      <dgm:spPr/>
    </dgm:pt>
    <dgm:pt modelId="{08D57CD0-C823-4E8E-A200-675D3BF65D55}" type="pres">
      <dgm:prSet presAssocID="{743D0EEC-4E92-4D9C-9319-FFE24CFBDD7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2DC49DC-EB43-4596-BB73-A43D9EB8821A}" type="pres">
      <dgm:prSet presAssocID="{743D0EEC-4E92-4D9C-9319-FFE24CFBDD79}" presName="parSh" presStyleCnt="0"/>
      <dgm:spPr/>
    </dgm:pt>
    <dgm:pt modelId="{5AD34F03-7AFF-4854-9E6A-C15286E35929}" type="pres">
      <dgm:prSet presAssocID="{743D0EEC-4E92-4D9C-9319-FFE24CFBDD79}" presName="lineNode" presStyleLbl="alignAccFollowNode1" presStyleIdx="0" presStyleCnt="21"/>
      <dgm:spPr/>
    </dgm:pt>
    <dgm:pt modelId="{5ACAE18C-BBCB-4189-B02A-B4524D176389}" type="pres">
      <dgm:prSet presAssocID="{743D0EEC-4E92-4D9C-9319-FFE24CFBDD79}" presName="lineArrowNode" presStyleLbl="alignAccFollowNode1" presStyleIdx="1" presStyleCnt="21"/>
      <dgm:spPr/>
    </dgm:pt>
    <dgm:pt modelId="{070E7D04-0909-463D-8574-50D14DA9FA53}" type="pres">
      <dgm:prSet presAssocID="{108C9D2B-4E32-4477-8A7B-60CABFD7518B}" presName="sibTransNodeCircle" presStyleLbl="alignNode1" presStyleIdx="0" presStyleCnt="7">
        <dgm:presLayoutVars>
          <dgm:chMax val="0"/>
          <dgm:bulletEnabled/>
        </dgm:presLayoutVars>
      </dgm:prSet>
      <dgm:spPr/>
    </dgm:pt>
    <dgm:pt modelId="{D4DBC282-FE6A-46E6-819B-B74E98F261B8}" type="pres">
      <dgm:prSet presAssocID="{108C9D2B-4E32-4477-8A7B-60CABFD7518B}" presName="spacerBetweenCircleAndCallout" presStyleCnt="0">
        <dgm:presLayoutVars/>
      </dgm:prSet>
      <dgm:spPr/>
    </dgm:pt>
    <dgm:pt modelId="{39C37A4F-9714-42FB-B025-10B825B1CA4E}" type="pres">
      <dgm:prSet presAssocID="{743D0EEC-4E92-4D9C-9319-FFE24CFBDD79}" presName="nodeText" presStyleLbl="alignAccFollowNode1" presStyleIdx="2" presStyleCnt="21">
        <dgm:presLayoutVars>
          <dgm:bulletEnabled val="1"/>
        </dgm:presLayoutVars>
      </dgm:prSet>
      <dgm:spPr/>
    </dgm:pt>
    <dgm:pt modelId="{E4B4E449-8E7C-4918-89D4-E1828373C195}" type="pres">
      <dgm:prSet presAssocID="{108C9D2B-4E32-4477-8A7B-60CABFD7518B}" presName="sibTransComposite" presStyleCnt="0"/>
      <dgm:spPr/>
    </dgm:pt>
    <dgm:pt modelId="{1ED7FC6E-3370-446D-9718-28B69AA1561B}" type="pres">
      <dgm:prSet presAssocID="{2C26C80C-74ED-4C64-92BF-EB850B3BBA89}" presName="compositeNode" presStyleCnt="0"/>
      <dgm:spPr/>
    </dgm:pt>
    <dgm:pt modelId="{DFF46786-4A55-4E47-9176-58B19AB3FD47}" type="pres">
      <dgm:prSet presAssocID="{2C26C80C-74ED-4C64-92BF-EB850B3BBA8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1A51AE9-5F97-4B2A-ABC1-65BA38967FD8}" type="pres">
      <dgm:prSet presAssocID="{2C26C80C-74ED-4C64-92BF-EB850B3BBA89}" presName="parSh" presStyleCnt="0"/>
      <dgm:spPr/>
    </dgm:pt>
    <dgm:pt modelId="{12485637-B32A-43F1-87BF-21234A359224}" type="pres">
      <dgm:prSet presAssocID="{2C26C80C-74ED-4C64-92BF-EB850B3BBA89}" presName="lineNode" presStyleLbl="alignAccFollowNode1" presStyleIdx="3" presStyleCnt="21"/>
      <dgm:spPr/>
    </dgm:pt>
    <dgm:pt modelId="{24FB8055-38B7-4BE7-954C-CAE544C20345}" type="pres">
      <dgm:prSet presAssocID="{2C26C80C-74ED-4C64-92BF-EB850B3BBA89}" presName="lineArrowNode" presStyleLbl="alignAccFollowNode1" presStyleIdx="4" presStyleCnt="21"/>
      <dgm:spPr/>
    </dgm:pt>
    <dgm:pt modelId="{D053F4D5-47DC-40D1-ABDB-2DF0DF4A47C2}" type="pres">
      <dgm:prSet presAssocID="{F5D0EC4E-C435-4F13-9CF2-DB0FA1751468}" presName="sibTransNodeCircle" presStyleLbl="alignNode1" presStyleIdx="1" presStyleCnt="7">
        <dgm:presLayoutVars>
          <dgm:chMax val="0"/>
          <dgm:bulletEnabled/>
        </dgm:presLayoutVars>
      </dgm:prSet>
      <dgm:spPr/>
    </dgm:pt>
    <dgm:pt modelId="{AC3DDE00-7F84-45A9-B0C1-E064C1DD86ED}" type="pres">
      <dgm:prSet presAssocID="{F5D0EC4E-C435-4F13-9CF2-DB0FA1751468}" presName="spacerBetweenCircleAndCallout" presStyleCnt="0">
        <dgm:presLayoutVars/>
      </dgm:prSet>
      <dgm:spPr/>
    </dgm:pt>
    <dgm:pt modelId="{B1CA8E7D-B4D2-4F8B-9137-C6B33E662A65}" type="pres">
      <dgm:prSet presAssocID="{2C26C80C-74ED-4C64-92BF-EB850B3BBA89}" presName="nodeText" presStyleLbl="alignAccFollowNode1" presStyleIdx="5" presStyleCnt="21">
        <dgm:presLayoutVars>
          <dgm:bulletEnabled val="1"/>
        </dgm:presLayoutVars>
      </dgm:prSet>
      <dgm:spPr/>
    </dgm:pt>
    <dgm:pt modelId="{A5D98D2C-12B8-49AA-B520-CB06EC4AA8A5}" type="pres">
      <dgm:prSet presAssocID="{F5D0EC4E-C435-4F13-9CF2-DB0FA1751468}" presName="sibTransComposite" presStyleCnt="0"/>
      <dgm:spPr/>
    </dgm:pt>
    <dgm:pt modelId="{DBD67244-5191-4449-AAFF-C402DE1334A6}" type="pres">
      <dgm:prSet presAssocID="{794C7BC6-99B5-48F9-BFF2-917B3D9507B3}" presName="compositeNode" presStyleCnt="0"/>
      <dgm:spPr/>
    </dgm:pt>
    <dgm:pt modelId="{0AEFCBDC-9CE0-457B-9ED4-B0F55330D0A1}" type="pres">
      <dgm:prSet presAssocID="{794C7BC6-99B5-48F9-BFF2-917B3D9507B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3BA8AFA-C2DE-40C5-A995-DA7620ED52F7}" type="pres">
      <dgm:prSet presAssocID="{794C7BC6-99B5-48F9-BFF2-917B3D9507B3}" presName="parSh" presStyleCnt="0"/>
      <dgm:spPr/>
    </dgm:pt>
    <dgm:pt modelId="{0C69E8B7-126D-4E4F-B989-07E368CFE2C8}" type="pres">
      <dgm:prSet presAssocID="{794C7BC6-99B5-48F9-BFF2-917B3D9507B3}" presName="lineNode" presStyleLbl="alignAccFollowNode1" presStyleIdx="6" presStyleCnt="21"/>
      <dgm:spPr/>
    </dgm:pt>
    <dgm:pt modelId="{3FF22ABA-CA5B-43BF-8155-9FD2E4538256}" type="pres">
      <dgm:prSet presAssocID="{794C7BC6-99B5-48F9-BFF2-917B3D9507B3}" presName="lineArrowNode" presStyleLbl="alignAccFollowNode1" presStyleIdx="7" presStyleCnt="21"/>
      <dgm:spPr/>
    </dgm:pt>
    <dgm:pt modelId="{390CD1F9-3CA6-4656-86AE-F0CB7E7FED40}" type="pres">
      <dgm:prSet presAssocID="{FD2E8045-9D83-4A9C-8A8F-EA7C140AA274}" presName="sibTransNodeCircle" presStyleLbl="alignNode1" presStyleIdx="2" presStyleCnt="7">
        <dgm:presLayoutVars>
          <dgm:chMax val="0"/>
          <dgm:bulletEnabled/>
        </dgm:presLayoutVars>
      </dgm:prSet>
      <dgm:spPr/>
    </dgm:pt>
    <dgm:pt modelId="{75DB99C1-0552-4554-BD32-775419CCF6F3}" type="pres">
      <dgm:prSet presAssocID="{FD2E8045-9D83-4A9C-8A8F-EA7C140AA274}" presName="spacerBetweenCircleAndCallout" presStyleCnt="0">
        <dgm:presLayoutVars/>
      </dgm:prSet>
      <dgm:spPr/>
    </dgm:pt>
    <dgm:pt modelId="{844E1DAF-4BBC-4D52-8518-501A380FD56D}" type="pres">
      <dgm:prSet presAssocID="{794C7BC6-99B5-48F9-BFF2-917B3D9507B3}" presName="nodeText" presStyleLbl="alignAccFollowNode1" presStyleIdx="8" presStyleCnt="21">
        <dgm:presLayoutVars>
          <dgm:bulletEnabled val="1"/>
        </dgm:presLayoutVars>
      </dgm:prSet>
      <dgm:spPr/>
    </dgm:pt>
    <dgm:pt modelId="{12EC12DB-B466-4118-88A8-0EA7ED175F54}" type="pres">
      <dgm:prSet presAssocID="{FD2E8045-9D83-4A9C-8A8F-EA7C140AA274}" presName="sibTransComposite" presStyleCnt="0"/>
      <dgm:spPr/>
    </dgm:pt>
    <dgm:pt modelId="{86A639E2-622C-4958-B5AF-F9D3B23A6C92}" type="pres">
      <dgm:prSet presAssocID="{B2B3F690-C38F-4481-B366-5F2EC8EA36F2}" presName="compositeNode" presStyleCnt="0"/>
      <dgm:spPr/>
    </dgm:pt>
    <dgm:pt modelId="{6D6C7C77-DF27-4AEE-B00C-84ACC23A52F6}" type="pres">
      <dgm:prSet presAssocID="{B2B3F690-C38F-4481-B366-5F2EC8EA36F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6859DBA-920C-4D9D-8FB3-666D68CFD7A6}" type="pres">
      <dgm:prSet presAssocID="{B2B3F690-C38F-4481-B366-5F2EC8EA36F2}" presName="parSh" presStyleCnt="0"/>
      <dgm:spPr/>
    </dgm:pt>
    <dgm:pt modelId="{BD5C5030-F028-4BD1-9687-8A1B49119050}" type="pres">
      <dgm:prSet presAssocID="{B2B3F690-C38F-4481-B366-5F2EC8EA36F2}" presName="lineNode" presStyleLbl="alignAccFollowNode1" presStyleIdx="9" presStyleCnt="21"/>
      <dgm:spPr/>
    </dgm:pt>
    <dgm:pt modelId="{C72F2A50-B27A-4D7A-9EA3-64F0103F8B7F}" type="pres">
      <dgm:prSet presAssocID="{B2B3F690-C38F-4481-B366-5F2EC8EA36F2}" presName="lineArrowNode" presStyleLbl="alignAccFollowNode1" presStyleIdx="10" presStyleCnt="21"/>
      <dgm:spPr/>
    </dgm:pt>
    <dgm:pt modelId="{30D82F09-C0EF-4DB7-B862-1719F863E58C}" type="pres">
      <dgm:prSet presAssocID="{AADF5295-2024-43C6-AC85-325C2DBB674F}" presName="sibTransNodeCircle" presStyleLbl="alignNode1" presStyleIdx="3" presStyleCnt="7">
        <dgm:presLayoutVars>
          <dgm:chMax val="0"/>
          <dgm:bulletEnabled/>
        </dgm:presLayoutVars>
      </dgm:prSet>
      <dgm:spPr/>
    </dgm:pt>
    <dgm:pt modelId="{ED165C4C-C8A8-4413-BE43-FBE86CF3065B}" type="pres">
      <dgm:prSet presAssocID="{AADF5295-2024-43C6-AC85-325C2DBB674F}" presName="spacerBetweenCircleAndCallout" presStyleCnt="0">
        <dgm:presLayoutVars/>
      </dgm:prSet>
      <dgm:spPr/>
    </dgm:pt>
    <dgm:pt modelId="{972A570F-BFC2-4C03-9EF0-341F34D504EC}" type="pres">
      <dgm:prSet presAssocID="{B2B3F690-C38F-4481-B366-5F2EC8EA36F2}" presName="nodeText" presStyleLbl="alignAccFollowNode1" presStyleIdx="11" presStyleCnt="21">
        <dgm:presLayoutVars>
          <dgm:bulletEnabled val="1"/>
        </dgm:presLayoutVars>
      </dgm:prSet>
      <dgm:spPr/>
    </dgm:pt>
    <dgm:pt modelId="{BE2CD4F1-C93F-4ECB-9523-596A88EB7E9A}" type="pres">
      <dgm:prSet presAssocID="{AADF5295-2024-43C6-AC85-325C2DBB674F}" presName="sibTransComposite" presStyleCnt="0"/>
      <dgm:spPr/>
    </dgm:pt>
    <dgm:pt modelId="{F8ECAA57-65FF-4C51-9D74-65F04E32CEC4}" type="pres">
      <dgm:prSet presAssocID="{249807D7-D68F-4C82-BB26-EDB68CC52107}" presName="compositeNode" presStyleCnt="0"/>
      <dgm:spPr/>
    </dgm:pt>
    <dgm:pt modelId="{A15C8A8E-45ED-4FB6-BC4B-0E54C703A4D2}" type="pres">
      <dgm:prSet presAssocID="{249807D7-D68F-4C82-BB26-EDB68CC5210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1D0922-4C1A-4C79-8280-257A847D0D2D}" type="pres">
      <dgm:prSet presAssocID="{249807D7-D68F-4C82-BB26-EDB68CC52107}" presName="parSh" presStyleCnt="0"/>
      <dgm:spPr/>
    </dgm:pt>
    <dgm:pt modelId="{E1572B41-967C-4145-A7B0-EB13A7EBB83F}" type="pres">
      <dgm:prSet presAssocID="{249807D7-D68F-4C82-BB26-EDB68CC52107}" presName="lineNode" presStyleLbl="alignAccFollowNode1" presStyleIdx="12" presStyleCnt="21"/>
      <dgm:spPr/>
    </dgm:pt>
    <dgm:pt modelId="{55BA86FF-0BCF-431F-951A-EB90C8C9D92B}" type="pres">
      <dgm:prSet presAssocID="{249807D7-D68F-4C82-BB26-EDB68CC52107}" presName="lineArrowNode" presStyleLbl="alignAccFollowNode1" presStyleIdx="13" presStyleCnt="21"/>
      <dgm:spPr/>
    </dgm:pt>
    <dgm:pt modelId="{753F2FB4-99DE-450F-B3E7-D6CCADDFB2DD}" type="pres">
      <dgm:prSet presAssocID="{E0EEC782-83D4-4E1C-B113-A84E6739D530}" presName="sibTransNodeCircle" presStyleLbl="alignNode1" presStyleIdx="4" presStyleCnt="7">
        <dgm:presLayoutVars>
          <dgm:chMax val="0"/>
          <dgm:bulletEnabled/>
        </dgm:presLayoutVars>
      </dgm:prSet>
      <dgm:spPr/>
    </dgm:pt>
    <dgm:pt modelId="{E67D0456-FA92-418C-855E-AE4FAD9D140F}" type="pres">
      <dgm:prSet presAssocID="{E0EEC782-83D4-4E1C-B113-A84E6739D530}" presName="spacerBetweenCircleAndCallout" presStyleCnt="0">
        <dgm:presLayoutVars/>
      </dgm:prSet>
      <dgm:spPr/>
    </dgm:pt>
    <dgm:pt modelId="{A5A60AE0-4D42-4432-87A4-8BC9FA88D910}" type="pres">
      <dgm:prSet presAssocID="{249807D7-D68F-4C82-BB26-EDB68CC52107}" presName="nodeText" presStyleLbl="alignAccFollowNode1" presStyleIdx="14" presStyleCnt="21">
        <dgm:presLayoutVars>
          <dgm:bulletEnabled val="1"/>
        </dgm:presLayoutVars>
      </dgm:prSet>
      <dgm:spPr/>
    </dgm:pt>
    <dgm:pt modelId="{8C9EF013-9BEA-4A02-A8AA-B22ABD7CCCBE}" type="pres">
      <dgm:prSet presAssocID="{E0EEC782-83D4-4E1C-B113-A84E6739D530}" presName="sibTransComposite" presStyleCnt="0"/>
      <dgm:spPr/>
    </dgm:pt>
    <dgm:pt modelId="{C7F281D7-71CC-4D88-9014-E1FFE7A153C1}" type="pres">
      <dgm:prSet presAssocID="{3BF6ECD4-8BF5-4ABC-BBB5-C33598C9C608}" presName="compositeNode" presStyleCnt="0"/>
      <dgm:spPr/>
    </dgm:pt>
    <dgm:pt modelId="{E2B724F6-4DE0-46B6-A207-9980FA43D44D}" type="pres">
      <dgm:prSet presAssocID="{3BF6ECD4-8BF5-4ABC-BBB5-C33598C9C60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DDA01EE-0828-47DD-9B31-024D1FE4BB9B}" type="pres">
      <dgm:prSet presAssocID="{3BF6ECD4-8BF5-4ABC-BBB5-C33598C9C608}" presName="parSh" presStyleCnt="0"/>
      <dgm:spPr/>
    </dgm:pt>
    <dgm:pt modelId="{698FAC56-440B-45CD-A712-9F66892D1C04}" type="pres">
      <dgm:prSet presAssocID="{3BF6ECD4-8BF5-4ABC-BBB5-C33598C9C608}" presName="lineNode" presStyleLbl="alignAccFollowNode1" presStyleIdx="15" presStyleCnt="21"/>
      <dgm:spPr/>
    </dgm:pt>
    <dgm:pt modelId="{A48DED45-9577-4640-AA70-1014918D014D}" type="pres">
      <dgm:prSet presAssocID="{3BF6ECD4-8BF5-4ABC-BBB5-C33598C9C608}" presName="lineArrowNode" presStyleLbl="alignAccFollowNode1" presStyleIdx="16" presStyleCnt="21"/>
      <dgm:spPr/>
    </dgm:pt>
    <dgm:pt modelId="{0A24AE48-3AF7-4020-90B9-49B27308B13C}" type="pres">
      <dgm:prSet presAssocID="{BA7B40B7-CDC5-427D-B22D-2286941D3AF8}" presName="sibTransNodeCircle" presStyleLbl="alignNode1" presStyleIdx="5" presStyleCnt="7">
        <dgm:presLayoutVars>
          <dgm:chMax val="0"/>
          <dgm:bulletEnabled/>
        </dgm:presLayoutVars>
      </dgm:prSet>
      <dgm:spPr/>
    </dgm:pt>
    <dgm:pt modelId="{3C7CFBB3-0378-44D3-8A6F-A7B2F27A6447}" type="pres">
      <dgm:prSet presAssocID="{BA7B40B7-CDC5-427D-B22D-2286941D3AF8}" presName="spacerBetweenCircleAndCallout" presStyleCnt="0">
        <dgm:presLayoutVars/>
      </dgm:prSet>
      <dgm:spPr/>
    </dgm:pt>
    <dgm:pt modelId="{A0AFBBD7-142E-42BC-B8F9-ADB304D7BC51}" type="pres">
      <dgm:prSet presAssocID="{3BF6ECD4-8BF5-4ABC-BBB5-C33598C9C608}" presName="nodeText" presStyleLbl="alignAccFollowNode1" presStyleIdx="17" presStyleCnt="21">
        <dgm:presLayoutVars>
          <dgm:bulletEnabled val="1"/>
        </dgm:presLayoutVars>
      </dgm:prSet>
      <dgm:spPr/>
    </dgm:pt>
    <dgm:pt modelId="{823C1EA1-896E-4FDD-92FB-FCB3E38525D8}" type="pres">
      <dgm:prSet presAssocID="{BA7B40B7-CDC5-427D-B22D-2286941D3AF8}" presName="sibTransComposite" presStyleCnt="0"/>
      <dgm:spPr/>
    </dgm:pt>
    <dgm:pt modelId="{B3F8D043-ECF0-48A6-8F6E-A2A25947C7E7}" type="pres">
      <dgm:prSet presAssocID="{E13D956D-73C2-4D72-85C9-C9FC9B7F5263}" presName="compositeNode" presStyleCnt="0"/>
      <dgm:spPr/>
    </dgm:pt>
    <dgm:pt modelId="{7623A4C9-7DAE-49B2-8290-00D4E90CC762}" type="pres">
      <dgm:prSet presAssocID="{E13D956D-73C2-4D72-85C9-C9FC9B7F526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A7B7B87-08F9-44B8-904C-E38A35F7C270}" type="pres">
      <dgm:prSet presAssocID="{E13D956D-73C2-4D72-85C9-C9FC9B7F5263}" presName="parSh" presStyleCnt="0"/>
      <dgm:spPr/>
    </dgm:pt>
    <dgm:pt modelId="{D15F6F4F-699C-4926-8586-920D52D54B49}" type="pres">
      <dgm:prSet presAssocID="{E13D956D-73C2-4D72-85C9-C9FC9B7F5263}" presName="lineNode" presStyleLbl="alignAccFollowNode1" presStyleIdx="18" presStyleCnt="21"/>
      <dgm:spPr/>
    </dgm:pt>
    <dgm:pt modelId="{55414CE2-F022-452E-BEAE-3B7464005D89}" type="pres">
      <dgm:prSet presAssocID="{E13D956D-73C2-4D72-85C9-C9FC9B7F5263}" presName="lineArrowNode" presStyleLbl="alignAccFollowNode1" presStyleIdx="19" presStyleCnt="21"/>
      <dgm:spPr/>
    </dgm:pt>
    <dgm:pt modelId="{D1E22F81-ED7B-43EC-A9D3-BB478A73C9E4}" type="pres">
      <dgm:prSet presAssocID="{9FACE412-C9C8-4B33-BF16-C530819DB8FB}" presName="sibTransNodeCircle" presStyleLbl="alignNode1" presStyleIdx="6" presStyleCnt="7">
        <dgm:presLayoutVars>
          <dgm:chMax val="0"/>
          <dgm:bulletEnabled/>
        </dgm:presLayoutVars>
      </dgm:prSet>
      <dgm:spPr/>
    </dgm:pt>
    <dgm:pt modelId="{06C966B3-F748-4652-B5F2-877451828AD5}" type="pres">
      <dgm:prSet presAssocID="{9FACE412-C9C8-4B33-BF16-C530819DB8FB}" presName="spacerBetweenCircleAndCallout" presStyleCnt="0">
        <dgm:presLayoutVars/>
      </dgm:prSet>
      <dgm:spPr/>
    </dgm:pt>
    <dgm:pt modelId="{64A90B38-74F2-443D-9AE2-730E07F4816D}" type="pres">
      <dgm:prSet presAssocID="{E13D956D-73C2-4D72-85C9-C9FC9B7F5263}" presName="nodeText" presStyleLbl="alignAccFollowNode1" presStyleIdx="20" presStyleCnt="21">
        <dgm:presLayoutVars>
          <dgm:bulletEnabled val="1"/>
        </dgm:presLayoutVars>
      </dgm:prSet>
      <dgm:spPr/>
    </dgm:pt>
  </dgm:ptLst>
  <dgm:cxnLst>
    <dgm:cxn modelId="{BC962904-D9AE-49B7-9442-E301611D6F7B}" type="presOf" srcId="{249807D7-D68F-4C82-BB26-EDB68CC52107}" destId="{A5A60AE0-4D42-4432-87A4-8BC9FA88D910}" srcOrd="0" destOrd="0" presId="urn:microsoft.com/office/officeart/2016/7/layout/LinearArrowProcessNumbered"/>
    <dgm:cxn modelId="{D8378D0F-BB03-46CA-AAA1-318C82F6A898}" type="presOf" srcId="{2C26C80C-74ED-4C64-92BF-EB850B3BBA89}" destId="{B1CA8E7D-B4D2-4F8B-9137-C6B33E662A65}" srcOrd="0" destOrd="0" presId="urn:microsoft.com/office/officeart/2016/7/layout/LinearArrowProcessNumbered"/>
    <dgm:cxn modelId="{F7279C16-6254-4BE4-9967-42D0AE861529}" type="presOf" srcId="{E0EEC782-83D4-4E1C-B113-A84E6739D530}" destId="{753F2FB4-99DE-450F-B3E7-D6CCADDFB2DD}" srcOrd="0" destOrd="0" presId="urn:microsoft.com/office/officeart/2016/7/layout/LinearArrowProcessNumbered"/>
    <dgm:cxn modelId="{826CC123-200B-4F5B-BBE1-EF14151E7EBB}" type="presOf" srcId="{794C7BC6-99B5-48F9-BFF2-917B3D9507B3}" destId="{844E1DAF-4BBC-4D52-8518-501A380FD56D}" srcOrd="0" destOrd="0" presId="urn:microsoft.com/office/officeart/2016/7/layout/LinearArrowProcessNumbered"/>
    <dgm:cxn modelId="{A1B03B24-F4B1-46AA-8AC9-FCBB9EA22027}" type="presOf" srcId="{AADF5295-2024-43C6-AC85-325C2DBB674F}" destId="{30D82F09-C0EF-4DB7-B862-1719F863E58C}" srcOrd="0" destOrd="0" presId="urn:microsoft.com/office/officeart/2016/7/layout/LinearArrowProcessNumbered"/>
    <dgm:cxn modelId="{A16D1735-D0CE-4149-9BDD-295E98CE2B5F}" srcId="{A87F8DD7-D9CA-4886-87B6-13BB67057984}" destId="{249807D7-D68F-4C82-BB26-EDB68CC52107}" srcOrd="4" destOrd="0" parTransId="{17F5955C-68CF-49B4-83DE-BB4044B70B04}" sibTransId="{E0EEC782-83D4-4E1C-B113-A84E6739D530}"/>
    <dgm:cxn modelId="{E7B3233F-766A-4858-8331-4D81375ED134}" type="presOf" srcId="{E13D956D-73C2-4D72-85C9-C9FC9B7F5263}" destId="{64A90B38-74F2-443D-9AE2-730E07F4816D}" srcOrd="0" destOrd="0" presId="urn:microsoft.com/office/officeart/2016/7/layout/LinearArrowProcessNumbered"/>
    <dgm:cxn modelId="{8ADA8F7B-C4E4-453E-B222-008BA812CC80}" type="presOf" srcId="{B2B3F690-C38F-4481-B366-5F2EC8EA36F2}" destId="{972A570F-BFC2-4C03-9EF0-341F34D504EC}" srcOrd="0" destOrd="0" presId="urn:microsoft.com/office/officeart/2016/7/layout/LinearArrowProcessNumbered"/>
    <dgm:cxn modelId="{2284CB7B-66AD-4635-AABA-7931D21F9560}" type="presOf" srcId="{9FACE412-C9C8-4B33-BF16-C530819DB8FB}" destId="{D1E22F81-ED7B-43EC-A9D3-BB478A73C9E4}" srcOrd="0" destOrd="0" presId="urn:microsoft.com/office/officeart/2016/7/layout/LinearArrowProcessNumbered"/>
    <dgm:cxn modelId="{A40E0E7C-7727-48C9-BD3A-86C5F4C47986}" type="presOf" srcId="{BA7B40B7-CDC5-427D-B22D-2286941D3AF8}" destId="{0A24AE48-3AF7-4020-90B9-49B27308B13C}" srcOrd="0" destOrd="0" presId="urn:microsoft.com/office/officeart/2016/7/layout/LinearArrowProcessNumbered"/>
    <dgm:cxn modelId="{0C1C2B80-F8BB-42A1-BAFD-893A269FC1D9}" type="presOf" srcId="{3BF6ECD4-8BF5-4ABC-BBB5-C33598C9C608}" destId="{A0AFBBD7-142E-42BC-B8F9-ADB304D7BC51}" srcOrd="0" destOrd="0" presId="urn:microsoft.com/office/officeart/2016/7/layout/LinearArrowProcessNumbered"/>
    <dgm:cxn modelId="{3A93D383-DE0B-49EB-8F84-1C2D4A819C93}" type="presOf" srcId="{108C9D2B-4E32-4477-8A7B-60CABFD7518B}" destId="{070E7D04-0909-463D-8574-50D14DA9FA53}" srcOrd="0" destOrd="0" presId="urn:microsoft.com/office/officeart/2016/7/layout/LinearArrowProcessNumbered"/>
    <dgm:cxn modelId="{E7047F84-316D-4265-AC02-3D6801D4B3A3}" type="presOf" srcId="{F5D0EC4E-C435-4F13-9CF2-DB0FA1751468}" destId="{D053F4D5-47DC-40D1-ABDB-2DF0DF4A47C2}" srcOrd="0" destOrd="0" presId="urn:microsoft.com/office/officeart/2016/7/layout/LinearArrowProcessNumbered"/>
    <dgm:cxn modelId="{E649CF8E-82A3-4EE3-B4EC-7845CF235AD8}" srcId="{A87F8DD7-D9CA-4886-87B6-13BB67057984}" destId="{743D0EEC-4E92-4D9C-9319-FFE24CFBDD79}" srcOrd="0" destOrd="0" parTransId="{6516072A-53A1-40A6-8D7C-CA49F7AE1FB9}" sibTransId="{108C9D2B-4E32-4477-8A7B-60CABFD7518B}"/>
    <dgm:cxn modelId="{B4A6238F-FEA3-4888-BEB1-0FB0D1CA7FFA}" srcId="{A87F8DD7-D9CA-4886-87B6-13BB67057984}" destId="{E13D956D-73C2-4D72-85C9-C9FC9B7F5263}" srcOrd="6" destOrd="0" parTransId="{FF4EEA36-2BD3-4567-91E0-286B173A55F7}" sibTransId="{9FACE412-C9C8-4B33-BF16-C530819DB8FB}"/>
    <dgm:cxn modelId="{E6141C91-FC3A-431A-9942-1FAB91889036}" type="presOf" srcId="{743D0EEC-4E92-4D9C-9319-FFE24CFBDD79}" destId="{39C37A4F-9714-42FB-B025-10B825B1CA4E}" srcOrd="0" destOrd="0" presId="urn:microsoft.com/office/officeart/2016/7/layout/LinearArrowProcessNumbered"/>
    <dgm:cxn modelId="{A35FDBA4-7ACC-44AC-A383-3B465A9A48F3}" srcId="{A87F8DD7-D9CA-4886-87B6-13BB67057984}" destId="{B2B3F690-C38F-4481-B366-5F2EC8EA36F2}" srcOrd="3" destOrd="0" parTransId="{58E61EF5-B6C9-4E76-BE87-551DB9B5C39C}" sibTransId="{AADF5295-2024-43C6-AC85-325C2DBB674F}"/>
    <dgm:cxn modelId="{F841BEAA-A2BF-4E5C-B6EC-CCA1CEB1C07E}" srcId="{A87F8DD7-D9CA-4886-87B6-13BB67057984}" destId="{794C7BC6-99B5-48F9-BFF2-917B3D9507B3}" srcOrd="2" destOrd="0" parTransId="{43C27390-2021-4670-BC9E-A07691F10CE4}" sibTransId="{FD2E8045-9D83-4A9C-8A8F-EA7C140AA274}"/>
    <dgm:cxn modelId="{16CCD5B9-C0C2-4CE0-82DB-2169388982DA}" type="presOf" srcId="{FD2E8045-9D83-4A9C-8A8F-EA7C140AA274}" destId="{390CD1F9-3CA6-4656-86AE-F0CB7E7FED40}" srcOrd="0" destOrd="0" presId="urn:microsoft.com/office/officeart/2016/7/layout/LinearArrowProcessNumbered"/>
    <dgm:cxn modelId="{A0C09CDB-3165-47C8-A806-5A6CFADCCE7F}" srcId="{A87F8DD7-D9CA-4886-87B6-13BB67057984}" destId="{2C26C80C-74ED-4C64-92BF-EB850B3BBA89}" srcOrd="1" destOrd="0" parTransId="{9739A197-3298-4178-A94D-7EDE74369B7A}" sibTransId="{F5D0EC4E-C435-4F13-9CF2-DB0FA1751468}"/>
    <dgm:cxn modelId="{0DE6E4E6-C3F2-4211-A404-9F2B7B1F04CD}" type="presOf" srcId="{A87F8DD7-D9CA-4886-87B6-13BB67057984}" destId="{567CD20A-6011-48DF-9478-F99C0734FFF1}" srcOrd="0" destOrd="0" presId="urn:microsoft.com/office/officeart/2016/7/layout/LinearArrowProcessNumbered"/>
    <dgm:cxn modelId="{BFF4E2EF-1236-4CFE-9382-D0E70A6A1171}" srcId="{A87F8DD7-D9CA-4886-87B6-13BB67057984}" destId="{3BF6ECD4-8BF5-4ABC-BBB5-C33598C9C608}" srcOrd="5" destOrd="0" parTransId="{071D2BEA-E756-4D27-A22E-45D804D12ECE}" sibTransId="{BA7B40B7-CDC5-427D-B22D-2286941D3AF8}"/>
    <dgm:cxn modelId="{F9E9DD58-207C-4425-8E2F-1DBE473913E6}" type="presParOf" srcId="{567CD20A-6011-48DF-9478-F99C0734FFF1}" destId="{3BA825BF-BE25-4F12-8CCC-ABC928FAC8D1}" srcOrd="0" destOrd="0" presId="urn:microsoft.com/office/officeart/2016/7/layout/LinearArrowProcessNumbered"/>
    <dgm:cxn modelId="{84021A86-C6EE-4F86-B275-D4CA632908CC}" type="presParOf" srcId="{3BA825BF-BE25-4F12-8CCC-ABC928FAC8D1}" destId="{08D57CD0-C823-4E8E-A200-675D3BF65D55}" srcOrd="0" destOrd="0" presId="urn:microsoft.com/office/officeart/2016/7/layout/LinearArrowProcessNumbered"/>
    <dgm:cxn modelId="{1E0001BD-2D95-4F25-9AA5-D166A21E4817}" type="presParOf" srcId="{3BA825BF-BE25-4F12-8CCC-ABC928FAC8D1}" destId="{72DC49DC-EB43-4596-BB73-A43D9EB8821A}" srcOrd="1" destOrd="0" presId="urn:microsoft.com/office/officeart/2016/7/layout/LinearArrowProcessNumbered"/>
    <dgm:cxn modelId="{E04D3024-FCE7-451C-9B0A-9842BBD2ECE5}" type="presParOf" srcId="{72DC49DC-EB43-4596-BB73-A43D9EB8821A}" destId="{5AD34F03-7AFF-4854-9E6A-C15286E35929}" srcOrd="0" destOrd="0" presId="urn:microsoft.com/office/officeart/2016/7/layout/LinearArrowProcessNumbered"/>
    <dgm:cxn modelId="{FFC6827C-F228-481B-B224-2FCDF49A8365}" type="presParOf" srcId="{72DC49DC-EB43-4596-BB73-A43D9EB8821A}" destId="{5ACAE18C-BBCB-4189-B02A-B4524D176389}" srcOrd="1" destOrd="0" presId="urn:microsoft.com/office/officeart/2016/7/layout/LinearArrowProcessNumbered"/>
    <dgm:cxn modelId="{85674BDF-360F-4FFD-BA55-BC56F47C20C2}" type="presParOf" srcId="{72DC49DC-EB43-4596-BB73-A43D9EB8821A}" destId="{070E7D04-0909-463D-8574-50D14DA9FA53}" srcOrd="2" destOrd="0" presId="urn:microsoft.com/office/officeart/2016/7/layout/LinearArrowProcessNumbered"/>
    <dgm:cxn modelId="{951A6268-505E-44F1-9FB6-4575A3D049DB}" type="presParOf" srcId="{72DC49DC-EB43-4596-BB73-A43D9EB8821A}" destId="{D4DBC282-FE6A-46E6-819B-B74E98F261B8}" srcOrd="3" destOrd="0" presId="urn:microsoft.com/office/officeart/2016/7/layout/LinearArrowProcessNumbered"/>
    <dgm:cxn modelId="{87FD7A25-A746-40A8-BF5D-0CAC76DD5D7D}" type="presParOf" srcId="{3BA825BF-BE25-4F12-8CCC-ABC928FAC8D1}" destId="{39C37A4F-9714-42FB-B025-10B825B1CA4E}" srcOrd="2" destOrd="0" presId="urn:microsoft.com/office/officeart/2016/7/layout/LinearArrowProcessNumbered"/>
    <dgm:cxn modelId="{3832AF89-CBEC-4B01-9FD8-4E462F6A1981}" type="presParOf" srcId="{567CD20A-6011-48DF-9478-F99C0734FFF1}" destId="{E4B4E449-8E7C-4918-89D4-E1828373C195}" srcOrd="1" destOrd="0" presId="urn:microsoft.com/office/officeart/2016/7/layout/LinearArrowProcessNumbered"/>
    <dgm:cxn modelId="{D6E1F4AA-391C-4BF8-9C53-DCCE87523F4F}" type="presParOf" srcId="{567CD20A-6011-48DF-9478-F99C0734FFF1}" destId="{1ED7FC6E-3370-446D-9718-28B69AA1561B}" srcOrd="2" destOrd="0" presId="urn:microsoft.com/office/officeart/2016/7/layout/LinearArrowProcessNumbered"/>
    <dgm:cxn modelId="{28E2BDBB-E14F-4E3F-BC6B-A62195C25B0F}" type="presParOf" srcId="{1ED7FC6E-3370-446D-9718-28B69AA1561B}" destId="{DFF46786-4A55-4E47-9176-58B19AB3FD47}" srcOrd="0" destOrd="0" presId="urn:microsoft.com/office/officeart/2016/7/layout/LinearArrowProcessNumbered"/>
    <dgm:cxn modelId="{52F67E43-BB75-4FE4-B895-EA36103325A1}" type="presParOf" srcId="{1ED7FC6E-3370-446D-9718-28B69AA1561B}" destId="{61A51AE9-5F97-4B2A-ABC1-65BA38967FD8}" srcOrd="1" destOrd="0" presId="urn:microsoft.com/office/officeart/2016/7/layout/LinearArrowProcessNumbered"/>
    <dgm:cxn modelId="{1398D802-D2A1-4BF3-84EF-A43256B0FA4A}" type="presParOf" srcId="{61A51AE9-5F97-4B2A-ABC1-65BA38967FD8}" destId="{12485637-B32A-43F1-87BF-21234A359224}" srcOrd="0" destOrd="0" presId="urn:microsoft.com/office/officeart/2016/7/layout/LinearArrowProcessNumbered"/>
    <dgm:cxn modelId="{87505905-995F-4F1A-9022-41AEF72B7168}" type="presParOf" srcId="{61A51AE9-5F97-4B2A-ABC1-65BA38967FD8}" destId="{24FB8055-38B7-4BE7-954C-CAE544C20345}" srcOrd="1" destOrd="0" presId="urn:microsoft.com/office/officeart/2016/7/layout/LinearArrowProcessNumbered"/>
    <dgm:cxn modelId="{FF097CB8-6BF1-46C8-81EB-97BE3DF0130B}" type="presParOf" srcId="{61A51AE9-5F97-4B2A-ABC1-65BA38967FD8}" destId="{D053F4D5-47DC-40D1-ABDB-2DF0DF4A47C2}" srcOrd="2" destOrd="0" presId="urn:microsoft.com/office/officeart/2016/7/layout/LinearArrowProcessNumbered"/>
    <dgm:cxn modelId="{71ACEDA6-873D-4D40-B3BF-56DE1A381207}" type="presParOf" srcId="{61A51AE9-5F97-4B2A-ABC1-65BA38967FD8}" destId="{AC3DDE00-7F84-45A9-B0C1-E064C1DD86ED}" srcOrd="3" destOrd="0" presId="urn:microsoft.com/office/officeart/2016/7/layout/LinearArrowProcessNumbered"/>
    <dgm:cxn modelId="{342B8606-DDD0-46FF-B7B3-2564F188A480}" type="presParOf" srcId="{1ED7FC6E-3370-446D-9718-28B69AA1561B}" destId="{B1CA8E7D-B4D2-4F8B-9137-C6B33E662A65}" srcOrd="2" destOrd="0" presId="urn:microsoft.com/office/officeart/2016/7/layout/LinearArrowProcessNumbered"/>
    <dgm:cxn modelId="{2BA7EABC-8296-4E07-B569-6DAB40CE14D4}" type="presParOf" srcId="{567CD20A-6011-48DF-9478-F99C0734FFF1}" destId="{A5D98D2C-12B8-49AA-B520-CB06EC4AA8A5}" srcOrd="3" destOrd="0" presId="urn:microsoft.com/office/officeart/2016/7/layout/LinearArrowProcessNumbered"/>
    <dgm:cxn modelId="{0900E032-4D43-4782-BC9B-FA504BFADDB4}" type="presParOf" srcId="{567CD20A-6011-48DF-9478-F99C0734FFF1}" destId="{DBD67244-5191-4449-AAFF-C402DE1334A6}" srcOrd="4" destOrd="0" presId="urn:microsoft.com/office/officeart/2016/7/layout/LinearArrowProcessNumbered"/>
    <dgm:cxn modelId="{F0223C43-4855-4535-A194-AB8DB3B8B101}" type="presParOf" srcId="{DBD67244-5191-4449-AAFF-C402DE1334A6}" destId="{0AEFCBDC-9CE0-457B-9ED4-B0F55330D0A1}" srcOrd="0" destOrd="0" presId="urn:microsoft.com/office/officeart/2016/7/layout/LinearArrowProcessNumbered"/>
    <dgm:cxn modelId="{22D5E706-5CBA-417B-9FFF-0DB3BBA677C7}" type="presParOf" srcId="{DBD67244-5191-4449-AAFF-C402DE1334A6}" destId="{A3BA8AFA-C2DE-40C5-A995-DA7620ED52F7}" srcOrd="1" destOrd="0" presId="urn:microsoft.com/office/officeart/2016/7/layout/LinearArrowProcessNumbered"/>
    <dgm:cxn modelId="{1C1BFD60-4560-433F-BB77-3712F3762851}" type="presParOf" srcId="{A3BA8AFA-C2DE-40C5-A995-DA7620ED52F7}" destId="{0C69E8B7-126D-4E4F-B989-07E368CFE2C8}" srcOrd="0" destOrd="0" presId="urn:microsoft.com/office/officeart/2016/7/layout/LinearArrowProcessNumbered"/>
    <dgm:cxn modelId="{E54784DE-21DB-4C2E-B3DD-A98F41E385EE}" type="presParOf" srcId="{A3BA8AFA-C2DE-40C5-A995-DA7620ED52F7}" destId="{3FF22ABA-CA5B-43BF-8155-9FD2E4538256}" srcOrd="1" destOrd="0" presId="urn:microsoft.com/office/officeart/2016/7/layout/LinearArrowProcessNumbered"/>
    <dgm:cxn modelId="{035C53A3-DBEB-4C31-9901-AE03F22DC854}" type="presParOf" srcId="{A3BA8AFA-C2DE-40C5-A995-DA7620ED52F7}" destId="{390CD1F9-3CA6-4656-86AE-F0CB7E7FED40}" srcOrd="2" destOrd="0" presId="urn:microsoft.com/office/officeart/2016/7/layout/LinearArrowProcessNumbered"/>
    <dgm:cxn modelId="{DD1D5969-3B78-4E85-9805-40B3FCAD00D2}" type="presParOf" srcId="{A3BA8AFA-C2DE-40C5-A995-DA7620ED52F7}" destId="{75DB99C1-0552-4554-BD32-775419CCF6F3}" srcOrd="3" destOrd="0" presId="urn:microsoft.com/office/officeart/2016/7/layout/LinearArrowProcessNumbered"/>
    <dgm:cxn modelId="{DD4E1CD6-7952-4C99-8633-394A88A916FC}" type="presParOf" srcId="{DBD67244-5191-4449-AAFF-C402DE1334A6}" destId="{844E1DAF-4BBC-4D52-8518-501A380FD56D}" srcOrd="2" destOrd="0" presId="urn:microsoft.com/office/officeart/2016/7/layout/LinearArrowProcessNumbered"/>
    <dgm:cxn modelId="{205D6A34-1545-4881-ABEE-5B86135AB09F}" type="presParOf" srcId="{567CD20A-6011-48DF-9478-F99C0734FFF1}" destId="{12EC12DB-B466-4118-88A8-0EA7ED175F54}" srcOrd="5" destOrd="0" presId="urn:microsoft.com/office/officeart/2016/7/layout/LinearArrowProcessNumbered"/>
    <dgm:cxn modelId="{21F9254E-AC9F-47BF-9159-9CFEB7CF767C}" type="presParOf" srcId="{567CD20A-6011-48DF-9478-F99C0734FFF1}" destId="{86A639E2-622C-4958-B5AF-F9D3B23A6C92}" srcOrd="6" destOrd="0" presId="urn:microsoft.com/office/officeart/2016/7/layout/LinearArrowProcessNumbered"/>
    <dgm:cxn modelId="{F157156F-C7CD-4DFE-BF6D-02083D3F4FBA}" type="presParOf" srcId="{86A639E2-622C-4958-B5AF-F9D3B23A6C92}" destId="{6D6C7C77-DF27-4AEE-B00C-84ACC23A52F6}" srcOrd="0" destOrd="0" presId="urn:microsoft.com/office/officeart/2016/7/layout/LinearArrowProcessNumbered"/>
    <dgm:cxn modelId="{7C732705-3D69-4084-B349-D2C7012EB136}" type="presParOf" srcId="{86A639E2-622C-4958-B5AF-F9D3B23A6C92}" destId="{A6859DBA-920C-4D9D-8FB3-666D68CFD7A6}" srcOrd="1" destOrd="0" presId="urn:microsoft.com/office/officeart/2016/7/layout/LinearArrowProcessNumbered"/>
    <dgm:cxn modelId="{E112EBFB-D3F9-49C6-93F1-37F915B58B92}" type="presParOf" srcId="{A6859DBA-920C-4D9D-8FB3-666D68CFD7A6}" destId="{BD5C5030-F028-4BD1-9687-8A1B49119050}" srcOrd="0" destOrd="0" presId="urn:microsoft.com/office/officeart/2016/7/layout/LinearArrowProcessNumbered"/>
    <dgm:cxn modelId="{6D1318D5-8991-4CD5-AFCB-C86E5F5CA927}" type="presParOf" srcId="{A6859DBA-920C-4D9D-8FB3-666D68CFD7A6}" destId="{C72F2A50-B27A-4D7A-9EA3-64F0103F8B7F}" srcOrd="1" destOrd="0" presId="urn:microsoft.com/office/officeart/2016/7/layout/LinearArrowProcessNumbered"/>
    <dgm:cxn modelId="{5C2F98CE-D8CA-4213-B6B5-8BF6C1C86C5D}" type="presParOf" srcId="{A6859DBA-920C-4D9D-8FB3-666D68CFD7A6}" destId="{30D82F09-C0EF-4DB7-B862-1719F863E58C}" srcOrd="2" destOrd="0" presId="urn:microsoft.com/office/officeart/2016/7/layout/LinearArrowProcessNumbered"/>
    <dgm:cxn modelId="{C3262018-2237-48CD-A673-CCCDEC19F767}" type="presParOf" srcId="{A6859DBA-920C-4D9D-8FB3-666D68CFD7A6}" destId="{ED165C4C-C8A8-4413-BE43-FBE86CF3065B}" srcOrd="3" destOrd="0" presId="urn:microsoft.com/office/officeart/2016/7/layout/LinearArrowProcessNumbered"/>
    <dgm:cxn modelId="{BE964786-8410-4DC5-AAC7-137988379379}" type="presParOf" srcId="{86A639E2-622C-4958-B5AF-F9D3B23A6C92}" destId="{972A570F-BFC2-4C03-9EF0-341F34D504EC}" srcOrd="2" destOrd="0" presId="urn:microsoft.com/office/officeart/2016/7/layout/LinearArrowProcessNumbered"/>
    <dgm:cxn modelId="{B1576B7B-D6BC-4417-84FF-D90F45C3C8C0}" type="presParOf" srcId="{567CD20A-6011-48DF-9478-F99C0734FFF1}" destId="{BE2CD4F1-C93F-4ECB-9523-596A88EB7E9A}" srcOrd="7" destOrd="0" presId="urn:microsoft.com/office/officeart/2016/7/layout/LinearArrowProcessNumbered"/>
    <dgm:cxn modelId="{549E251F-3129-4730-B742-9E5C71C06412}" type="presParOf" srcId="{567CD20A-6011-48DF-9478-F99C0734FFF1}" destId="{F8ECAA57-65FF-4C51-9D74-65F04E32CEC4}" srcOrd="8" destOrd="0" presId="urn:microsoft.com/office/officeart/2016/7/layout/LinearArrowProcessNumbered"/>
    <dgm:cxn modelId="{98802364-4F68-42FC-8D87-90CE4A375CC9}" type="presParOf" srcId="{F8ECAA57-65FF-4C51-9D74-65F04E32CEC4}" destId="{A15C8A8E-45ED-4FB6-BC4B-0E54C703A4D2}" srcOrd="0" destOrd="0" presId="urn:microsoft.com/office/officeart/2016/7/layout/LinearArrowProcessNumbered"/>
    <dgm:cxn modelId="{FCEB5B6A-330B-4B40-A301-27B487BE9AC1}" type="presParOf" srcId="{F8ECAA57-65FF-4C51-9D74-65F04E32CEC4}" destId="{9C1D0922-4C1A-4C79-8280-257A847D0D2D}" srcOrd="1" destOrd="0" presId="urn:microsoft.com/office/officeart/2016/7/layout/LinearArrowProcessNumbered"/>
    <dgm:cxn modelId="{B1334C07-2344-43B4-86BF-F304BCF4208E}" type="presParOf" srcId="{9C1D0922-4C1A-4C79-8280-257A847D0D2D}" destId="{E1572B41-967C-4145-A7B0-EB13A7EBB83F}" srcOrd="0" destOrd="0" presId="urn:microsoft.com/office/officeart/2016/7/layout/LinearArrowProcessNumbered"/>
    <dgm:cxn modelId="{7E47DF79-A087-4D99-B38C-1EB28A032808}" type="presParOf" srcId="{9C1D0922-4C1A-4C79-8280-257A847D0D2D}" destId="{55BA86FF-0BCF-431F-951A-EB90C8C9D92B}" srcOrd="1" destOrd="0" presId="urn:microsoft.com/office/officeart/2016/7/layout/LinearArrowProcessNumbered"/>
    <dgm:cxn modelId="{53451519-7F0F-4D6A-9731-DC880CCF726A}" type="presParOf" srcId="{9C1D0922-4C1A-4C79-8280-257A847D0D2D}" destId="{753F2FB4-99DE-450F-B3E7-D6CCADDFB2DD}" srcOrd="2" destOrd="0" presId="urn:microsoft.com/office/officeart/2016/7/layout/LinearArrowProcessNumbered"/>
    <dgm:cxn modelId="{1F04BE82-F8EF-4909-B14E-CBBC6134E337}" type="presParOf" srcId="{9C1D0922-4C1A-4C79-8280-257A847D0D2D}" destId="{E67D0456-FA92-418C-855E-AE4FAD9D140F}" srcOrd="3" destOrd="0" presId="urn:microsoft.com/office/officeart/2016/7/layout/LinearArrowProcessNumbered"/>
    <dgm:cxn modelId="{B2C01EAF-2DEE-4A45-8800-8AF9DBBBEA87}" type="presParOf" srcId="{F8ECAA57-65FF-4C51-9D74-65F04E32CEC4}" destId="{A5A60AE0-4D42-4432-87A4-8BC9FA88D910}" srcOrd="2" destOrd="0" presId="urn:microsoft.com/office/officeart/2016/7/layout/LinearArrowProcessNumbered"/>
    <dgm:cxn modelId="{7FA0BA08-C577-4EA5-A45F-0D8B0A9BDE20}" type="presParOf" srcId="{567CD20A-6011-48DF-9478-F99C0734FFF1}" destId="{8C9EF013-9BEA-4A02-A8AA-B22ABD7CCCBE}" srcOrd="9" destOrd="0" presId="urn:microsoft.com/office/officeart/2016/7/layout/LinearArrowProcessNumbered"/>
    <dgm:cxn modelId="{62815C8D-928D-4793-A7C6-D8E121EF3C09}" type="presParOf" srcId="{567CD20A-6011-48DF-9478-F99C0734FFF1}" destId="{C7F281D7-71CC-4D88-9014-E1FFE7A153C1}" srcOrd="10" destOrd="0" presId="urn:microsoft.com/office/officeart/2016/7/layout/LinearArrowProcessNumbered"/>
    <dgm:cxn modelId="{2E4CCCB4-1A44-47CA-B8EE-3957DB4C8A62}" type="presParOf" srcId="{C7F281D7-71CC-4D88-9014-E1FFE7A153C1}" destId="{E2B724F6-4DE0-46B6-A207-9980FA43D44D}" srcOrd="0" destOrd="0" presId="urn:microsoft.com/office/officeart/2016/7/layout/LinearArrowProcessNumbered"/>
    <dgm:cxn modelId="{F4A7AC2A-9184-4F34-AC95-1CAC62209B48}" type="presParOf" srcId="{C7F281D7-71CC-4D88-9014-E1FFE7A153C1}" destId="{DDDA01EE-0828-47DD-9B31-024D1FE4BB9B}" srcOrd="1" destOrd="0" presId="urn:microsoft.com/office/officeart/2016/7/layout/LinearArrowProcessNumbered"/>
    <dgm:cxn modelId="{9678457D-E030-45E3-BFE6-F9D0AEEE4B29}" type="presParOf" srcId="{DDDA01EE-0828-47DD-9B31-024D1FE4BB9B}" destId="{698FAC56-440B-45CD-A712-9F66892D1C04}" srcOrd="0" destOrd="0" presId="urn:microsoft.com/office/officeart/2016/7/layout/LinearArrowProcessNumbered"/>
    <dgm:cxn modelId="{6A74F65D-1653-438B-8AFE-9F8C4086595E}" type="presParOf" srcId="{DDDA01EE-0828-47DD-9B31-024D1FE4BB9B}" destId="{A48DED45-9577-4640-AA70-1014918D014D}" srcOrd="1" destOrd="0" presId="urn:microsoft.com/office/officeart/2016/7/layout/LinearArrowProcessNumbered"/>
    <dgm:cxn modelId="{8A85A2A8-DB09-4409-99E8-B9F09B109E52}" type="presParOf" srcId="{DDDA01EE-0828-47DD-9B31-024D1FE4BB9B}" destId="{0A24AE48-3AF7-4020-90B9-49B27308B13C}" srcOrd="2" destOrd="0" presId="urn:microsoft.com/office/officeart/2016/7/layout/LinearArrowProcessNumbered"/>
    <dgm:cxn modelId="{488890E2-D2B9-405B-B885-107CC0B51B35}" type="presParOf" srcId="{DDDA01EE-0828-47DD-9B31-024D1FE4BB9B}" destId="{3C7CFBB3-0378-44D3-8A6F-A7B2F27A6447}" srcOrd="3" destOrd="0" presId="urn:microsoft.com/office/officeart/2016/7/layout/LinearArrowProcessNumbered"/>
    <dgm:cxn modelId="{20C49627-8F87-49F0-8CC9-7F9CDE38A4CC}" type="presParOf" srcId="{C7F281D7-71CC-4D88-9014-E1FFE7A153C1}" destId="{A0AFBBD7-142E-42BC-B8F9-ADB304D7BC51}" srcOrd="2" destOrd="0" presId="urn:microsoft.com/office/officeart/2016/7/layout/LinearArrowProcessNumbered"/>
    <dgm:cxn modelId="{070160C3-B8DE-4CA8-9B26-7C9542E54852}" type="presParOf" srcId="{567CD20A-6011-48DF-9478-F99C0734FFF1}" destId="{823C1EA1-896E-4FDD-92FB-FCB3E38525D8}" srcOrd="11" destOrd="0" presId="urn:microsoft.com/office/officeart/2016/7/layout/LinearArrowProcessNumbered"/>
    <dgm:cxn modelId="{FF0B1214-DB63-4FDE-883B-1C740727DDF0}" type="presParOf" srcId="{567CD20A-6011-48DF-9478-F99C0734FFF1}" destId="{B3F8D043-ECF0-48A6-8F6E-A2A25947C7E7}" srcOrd="12" destOrd="0" presId="urn:microsoft.com/office/officeart/2016/7/layout/LinearArrowProcessNumbered"/>
    <dgm:cxn modelId="{619F1F98-0E28-4CDC-8792-E934284982A4}" type="presParOf" srcId="{B3F8D043-ECF0-48A6-8F6E-A2A25947C7E7}" destId="{7623A4C9-7DAE-49B2-8290-00D4E90CC762}" srcOrd="0" destOrd="0" presId="urn:microsoft.com/office/officeart/2016/7/layout/LinearArrowProcessNumbered"/>
    <dgm:cxn modelId="{8BDFCD86-C1D1-4D68-8263-A5923A4DA419}" type="presParOf" srcId="{B3F8D043-ECF0-48A6-8F6E-A2A25947C7E7}" destId="{DA7B7B87-08F9-44B8-904C-E38A35F7C270}" srcOrd="1" destOrd="0" presId="urn:microsoft.com/office/officeart/2016/7/layout/LinearArrowProcessNumbered"/>
    <dgm:cxn modelId="{CE43C3F3-8D40-46C5-B756-437B84C91CC0}" type="presParOf" srcId="{DA7B7B87-08F9-44B8-904C-E38A35F7C270}" destId="{D15F6F4F-699C-4926-8586-920D52D54B49}" srcOrd="0" destOrd="0" presId="urn:microsoft.com/office/officeart/2016/7/layout/LinearArrowProcessNumbered"/>
    <dgm:cxn modelId="{DCCEC891-B2BD-4F3A-9012-89E3C8C27F8F}" type="presParOf" srcId="{DA7B7B87-08F9-44B8-904C-E38A35F7C270}" destId="{55414CE2-F022-452E-BEAE-3B7464005D89}" srcOrd="1" destOrd="0" presId="urn:microsoft.com/office/officeart/2016/7/layout/LinearArrowProcessNumbered"/>
    <dgm:cxn modelId="{12580E29-4521-4924-ABCF-527B0BF1B889}" type="presParOf" srcId="{DA7B7B87-08F9-44B8-904C-E38A35F7C270}" destId="{D1E22F81-ED7B-43EC-A9D3-BB478A73C9E4}" srcOrd="2" destOrd="0" presId="urn:microsoft.com/office/officeart/2016/7/layout/LinearArrowProcessNumbered"/>
    <dgm:cxn modelId="{CD064DB5-FB22-4452-B365-48087128F9DC}" type="presParOf" srcId="{DA7B7B87-08F9-44B8-904C-E38A35F7C270}" destId="{06C966B3-F748-4652-B5F2-877451828AD5}" srcOrd="3" destOrd="0" presId="urn:microsoft.com/office/officeart/2016/7/layout/LinearArrowProcessNumbered"/>
    <dgm:cxn modelId="{DE857886-3DE0-47D6-9CED-AB8EFBC0CAC4}" type="presParOf" srcId="{B3F8D043-ECF0-48A6-8F6E-A2A25947C7E7}" destId="{64A90B38-74F2-443D-9AE2-730E07F4816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CA4A9-E0CF-4873-923A-C59917413D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2E8F08-9CBB-48BC-8A7B-68CAB229DDBB}">
      <dgm:prSet phldrT="[Text]" custT="1"/>
      <dgm:spPr/>
      <dgm:t>
        <a:bodyPr/>
        <a:lstStyle/>
        <a:p>
          <a:r>
            <a:rPr lang="en-US" sz="2200" dirty="0"/>
            <a:t>Concept 1: Twist Lock</a:t>
          </a:r>
        </a:p>
      </dgm:t>
    </dgm:pt>
    <dgm:pt modelId="{62C70E1A-8727-422E-98FD-11DEE1C1617A}" type="parTrans" cxnId="{6326C548-23F7-4336-B1EC-2A58D64F0574}">
      <dgm:prSet/>
      <dgm:spPr/>
      <dgm:t>
        <a:bodyPr/>
        <a:lstStyle/>
        <a:p>
          <a:endParaRPr lang="en-US"/>
        </a:p>
      </dgm:t>
    </dgm:pt>
    <dgm:pt modelId="{76CDD8B3-3288-4927-8CE6-836890CEC99A}" type="sibTrans" cxnId="{6326C548-23F7-4336-B1EC-2A58D64F0574}">
      <dgm:prSet/>
      <dgm:spPr/>
      <dgm:t>
        <a:bodyPr/>
        <a:lstStyle/>
        <a:p>
          <a:endParaRPr lang="en-US"/>
        </a:p>
      </dgm:t>
    </dgm:pt>
    <dgm:pt modelId="{041F3000-F34F-4948-B0B0-C36CBA36BF94}">
      <dgm:prSet phldrT="[Text]" custT="1"/>
      <dgm:spPr/>
      <dgm:t>
        <a:bodyPr/>
        <a:lstStyle/>
        <a:p>
          <a:r>
            <a:rPr lang="en-US" sz="2200" dirty="0"/>
            <a:t>Concept 2: Push Latch</a:t>
          </a:r>
        </a:p>
      </dgm:t>
    </dgm:pt>
    <dgm:pt modelId="{3B0DA705-1510-494F-B20C-3A7F5294A998}" type="parTrans" cxnId="{4B928A73-906E-4670-8F8C-A7C4E4FF7ACB}">
      <dgm:prSet/>
      <dgm:spPr/>
      <dgm:t>
        <a:bodyPr/>
        <a:lstStyle/>
        <a:p>
          <a:endParaRPr lang="en-US"/>
        </a:p>
      </dgm:t>
    </dgm:pt>
    <dgm:pt modelId="{7DEC3C4B-F57F-40EA-A9C4-A15E6F9EE718}" type="sibTrans" cxnId="{4B928A73-906E-4670-8F8C-A7C4E4FF7ACB}">
      <dgm:prSet/>
      <dgm:spPr/>
      <dgm:t>
        <a:bodyPr/>
        <a:lstStyle/>
        <a:p>
          <a:endParaRPr lang="en-US"/>
        </a:p>
      </dgm:t>
    </dgm:pt>
    <dgm:pt modelId="{8DC5C3EC-CCDC-4709-AB95-359F4DB4E8C8}">
      <dgm:prSet phldrT="[Text]" custT="1"/>
      <dgm:spPr/>
      <dgm:t>
        <a:bodyPr/>
        <a:lstStyle/>
        <a:p>
          <a:r>
            <a:rPr lang="en-US" sz="2200" dirty="0"/>
            <a:t>Concept 3: Magnet</a:t>
          </a:r>
        </a:p>
      </dgm:t>
    </dgm:pt>
    <dgm:pt modelId="{E3FCE46B-B703-4E49-BF59-32C345364CE1}" type="parTrans" cxnId="{1EE41F36-1611-413D-A5A4-A1AB078269D1}">
      <dgm:prSet/>
      <dgm:spPr/>
      <dgm:t>
        <a:bodyPr/>
        <a:lstStyle/>
        <a:p>
          <a:endParaRPr lang="en-US"/>
        </a:p>
      </dgm:t>
    </dgm:pt>
    <dgm:pt modelId="{8C357551-2FF1-4EB4-AF44-2BCE24F74EA9}" type="sibTrans" cxnId="{1EE41F36-1611-413D-A5A4-A1AB078269D1}">
      <dgm:prSet/>
      <dgm:spPr/>
      <dgm:t>
        <a:bodyPr/>
        <a:lstStyle/>
        <a:p>
          <a:endParaRPr lang="en-US"/>
        </a:p>
      </dgm:t>
    </dgm:pt>
    <dgm:pt modelId="{CEEB2217-A646-4539-99E8-554321B89F3D}" type="pres">
      <dgm:prSet presAssocID="{149CA4A9-E0CF-4873-923A-C59917413DCD}" presName="Name0" presStyleCnt="0">
        <dgm:presLayoutVars>
          <dgm:dir/>
          <dgm:animLvl val="lvl"/>
          <dgm:resizeHandles val="exact"/>
        </dgm:presLayoutVars>
      </dgm:prSet>
      <dgm:spPr/>
    </dgm:pt>
    <dgm:pt modelId="{7914FFB5-22FA-46DB-8CE3-F71C64C7C267}" type="pres">
      <dgm:prSet presAssocID="{D12E8F08-9CBB-48BC-8A7B-68CAB229DDBB}" presName="composite" presStyleCnt="0"/>
      <dgm:spPr/>
    </dgm:pt>
    <dgm:pt modelId="{EF0A7F9C-6798-4536-BC66-74E0022A3113}" type="pres">
      <dgm:prSet presAssocID="{D12E8F08-9CBB-48BC-8A7B-68CAB229DDBB}" presName="parTx" presStyleLbl="alignNode1" presStyleIdx="0" presStyleCnt="3" custScaleY="84616" custLinFactNeighborY="-39283">
        <dgm:presLayoutVars>
          <dgm:chMax val="0"/>
          <dgm:chPref val="0"/>
          <dgm:bulletEnabled val="1"/>
        </dgm:presLayoutVars>
      </dgm:prSet>
      <dgm:spPr/>
    </dgm:pt>
    <dgm:pt modelId="{B05D1ABD-CE9B-4F40-8C96-B3C4647CA9BD}" type="pres">
      <dgm:prSet presAssocID="{D12E8F08-9CBB-48BC-8A7B-68CAB229DDBB}" presName="desTx" presStyleLbl="alignAccFollowNode1" presStyleIdx="0" presStyleCnt="3" custFlipVert="1" custScaleY="100000" custLinFactNeighborY="-1653">
        <dgm:presLayoutVars>
          <dgm:bulletEnabled val="1"/>
        </dgm:presLayoutVars>
      </dgm:prSet>
      <dgm:spPr>
        <a:solidFill>
          <a:srgbClr val="FFFFFF"/>
        </a:solidFill>
        <a:ln>
          <a:solidFill>
            <a:schemeClr val="accent1">
              <a:alpha val="90000"/>
            </a:schemeClr>
          </a:solidFill>
        </a:ln>
      </dgm:spPr>
    </dgm:pt>
    <dgm:pt modelId="{418B1E6F-9F37-419A-B7D0-78417A42FADD}" type="pres">
      <dgm:prSet presAssocID="{76CDD8B3-3288-4927-8CE6-836890CEC99A}" presName="space" presStyleCnt="0"/>
      <dgm:spPr/>
    </dgm:pt>
    <dgm:pt modelId="{38A8A49D-11F9-483B-988E-D0018BA0A4CE}" type="pres">
      <dgm:prSet presAssocID="{041F3000-F34F-4948-B0B0-C36CBA36BF94}" presName="composite" presStyleCnt="0"/>
      <dgm:spPr/>
    </dgm:pt>
    <dgm:pt modelId="{1CCC3B16-411B-4186-8A0E-4FF13639D77B}" type="pres">
      <dgm:prSet presAssocID="{041F3000-F34F-4948-B0B0-C36CBA36BF94}" presName="parTx" presStyleLbl="alignNode1" presStyleIdx="1" presStyleCnt="3" custScaleY="84616" custLinFactNeighborY="-39283">
        <dgm:presLayoutVars>
          <dgm:chMax val="0"/>
          <dgm:chPref val="0"/>
          <dgm:bulletEnabled val="1"/>
        </dgm:presLayoutVars>
      </dgm:prSet>
      <dgm:spPr/>
    </dgm:pt>
    <dgm:pt modelId="{1319048E-FE51-407C-AF64-EAF7285D086C}" type="pres">
      <dgm:prSet presAssocID="{041F3000-F34F-4948-B0B0-C36CBA36BF94}" presName="desTx" presStyleLbl="alignAccFollowNode1" presStyleIdx="1" presStyleCnt="3" custFlipVert="1" custScaleY="100000" custLinFactNeighborY="-1653">
        <dgm:presLayoutVars>
          <dgm:bulletEnabled val="1"/>
        </dgm:presLayoutVars>
      </dgm:prSet>
      <dgm:spPr>
        <a:solidFill>
          <a:srgbClr val="FFFFFF"/>
        </a:solidFill>
        <a:ln>
          <a:solidFill>
            <a:schemeClr val="accent1">
              <a:alpha val="90000"/>
            </a:schemeClr>
          </a:solidFill>
        </a:ln>
      </dgm:spPr>
    </dgm:pt>
    <dgm:pt modelId="{A8F8A550-38E0-46EC-9BC8-6E5BB80B2C8C}" type="pres">
      <dgm:prSet presAssocID="{7DEC3C4B-F57F-40EA-A9C4-A15E6F9EE718}" presName="space" presStyleCnt="0"/>
      <dgm:spPr/>
    </dgm:pt>
    <dgm:pt modelId="{D8EDEAD5-ECC7-42CC-BC99-63948CB9AB44}" type="pres">
      <dgm:prSet presAssocID="{8DC5C3EC-CCDC-4709-AB95-359F4DB4E8C8}" presName="composite" presStyleCnt="0"/>
      <dgm:spPr/>
    </dgm:pt>
    <dgm:pt modelId="{7C43C0CD-1E16-46D9-A2E1-C0088AD25329}" type="pres">
      <dgm:prSet presAssocID="{8DC5C3EC-CCDC-4709-AB95-359F4DB4E8C8}" presName="parTx" presStyleLbl="alignNode1" presStyleIdx="2" presStyleCnt="3" custScaleY="84616" custLinFactNeighborY="-39283">
        <dgm:presLayoutVars>
          <dgm:chMax val="0"/>
          <dgm:chPref val="0"/>
          <dgm:bulletEnabled val="1"/>
        </dgm:presLayoutVars>
      </dgm:prSet>
      <dgm:spPr/>
    </dgm:pt>
    <dgm:pt modelId="{2CC90B1F-B090-42C4-BD17-307672631E2B}" type="pres">
      <dgm:prSet presAssocID="{8DC5C3EC-CCDC-4709-AB95-359F4DB4E8C8}" presName="desTx" presStyleLbl="alignAccFollowNode1" presStyleIdx="2" presStyleCnt="3" custFlipVert="1" custScaleY="100000" custLinFactNeighborY="-1653">
        <dgm:presLayoutVars>
          <dgm:bulletEnabled val="1"/>
        </dgm:presLayoutVars>
      </dgm:prSet>
      <dgm:spPr>
        <a:solidFill>
          <a:srgbClr val="FFFFFF"/>
        </a:solidFill>
        <a:ln>
          <a:solidFill>
            <a:schemeClr val="accent1">
              <a:alpha val="90000"/>
            </a:schemeClr>
          </a:solidFill>
        </a:ln>
      </dgm:spPr>
    </dgm:pt>
  </dgm:ptLst>
  <dgm:cxnLst>
    <dgm:cxn modelId="{CD6E5C25-1E07-40B3-90B6-14812A5CE90B}" type="presOf" srcId="{041F3000-F34F-4948-B0B0-C36CBA36BF94}" destId="{1CCC3B16-411B-4186-8A0E-4FF13639D77B}" srcOrd="0" destOrd="0" presId="urn:microsoft.com/office/officeart/2005/8/layout/hList1"/>
    <dgm:cxn modelId="{1EE41F36-1611-413D-A5A4-A1AB078269D1}" srcId="{149CA4A9-E0CF-4873-923A-C59917413DCD}" destId="{8DC5C3EC-CCDC-4709-AB95-359F4DB4E8C8}" srcOrd="2" destOrd="0" parTransId="{E3FCE46B-B703-4E49-BF59-32C345364CE1}" sibTransId="{8C357551-2FF1-4EB4-AF44-2BCE24F74EA9}"/>
    <dgm:cxn modelId="{6326C548-23F7-4336-B1EC-2A58D64F0574}" srcId="{149CA4A9-E0CF-4873-923A-C59917413DCD}" destId="{D12E8F08-9CBB-48BC-8A7B-68CAB229DDBB}" srcOrd="0" destOrd="0" parTransId="{62C70E1A-8727-422E-98FD-11DEE1C1617A}" sibTransId="{76CDD8B3-3288-4927-8CE6-836890CEC99A}"/>
    <dgm:cxn modelId="{4B928A73-906E-4670-8F8C-A7C4E4FF7ACB}" srcId="{149CA4A9-E0CF-4873-923A-C59917413DCD}" destId="{041F3000-F34F-4948-B0B0-C36CBA36BF94}" srcOrd="1" destOrd="0" parTransId="{3B0DA705-1510-494F-B20C-3A7F5294A998}" sibTransId="{7DEC3C4B-F57F-40EA-A9C4-A15E6F9EE718}"/>
    <dgm:cxn modelId="{4774E658-9512-4128-AC82-7C4D7CA88FE3}" type="presOf" srcId="{8DC5C3EC-CCDC-4709-AB95-359F4DB4E8C8}" destId="{7C43C0CD-1E16-46D9-A2E1-C0088AD25329}" srcOrd="0" destOrd="0" presId="urn:microsoft.com/office/officeart/2005/8/layout/hList1"/>
    <dgm:cxn modelId="{98DBCCD6-DF3E-4538-BDE0-FF8AC1966DDC}" type="presOf" srcId="{149CA4A9-E0CF-4873-923A-C59917413DCD}" destId="{CEEB2217-A646-4539-99E8-554321B89F3D}" srcOrd="0" destOrd="0" presId="urn:microsoft.com/office/officeart/2005/8/layout/hList1"/>
    <dgm:cxn modelId="{59DCF5FB-6BED-421D-BFE7-2B8F43E85B51}" type="presOf" srcId="{D12E8F08-9CBB-48BC-8A7B-68CAB229DDBB}" destId="{EF0A7F9C-6798-4536-BC66-74E0022A3113}" srcOrd="0" destOrd="0" presId="urn:microsoft.com/office/officeart/2005/8/layout/hList1"/>
    <dgm:cxn modelId="{A51E67F6-C8A9-4F51-A46D-80D04E51E860}" type="presParOf" srcId="{CEEB2217-A646-4539-99E8-554321B89F3D}" destId="{7914FFB5-22FA-46DB-8CE3-F71C64C7C267}" srcOrd="0" destOrd="0" presId="urn:microsoft.com/office/officeart/2005/8/layout/hList1"/>
    <dgm:cxn modelId="{9DF36219-4924-41A6-A5ED-F256E5A8F610}" type="presParOf" srcId="{7914FFB5-22FA-46DB-8CE3-F71C64C7C267}" destId="{EF0A7F9C-6798-4536-BC66-74E0022A3113}" srcOrd="0" destOrd="0" presId="urn:microsoft.com/office/officeart/2005/8/layout/hList1"/>
    <dgm:cxn modelId="{8777325E-BF1E-4277-914C-98A0041D2EA0}" type="presParOf" srcId="{7914FFB5-22FA-46DB-8CE3-F71C64C7C267}" destId="{B05D1ABD-CE9B-4F40-8C96-B3C4647CA9BD}" srcOrd="1" destOrd="0" presId="urn:microsoft.com/office/officeart/2005/8/layout/hList1"/>
    <dgm:cxn modelId="{409FB7D2-B3B8-41B2-B45B-39E5B8C9AFF7}" type="presParOf" srcId="{CEEB2217-A646-4539-99E8-554321B89F3D}" destId="{418B1E6F-9F37-419A-B7D0-78417A42FADD}" srcOrd="1" destOrd="0" presId="urn:microsoft.com/office/officeart/2005/8/layout/hList1"/>
    <dgm:cxn modelId="{C54B4716-BCA8-4B46-9D41-FD2217CDD857}" type="presParOf" srcId="{CEEB2217-A646-4539-99E8-554321B89F3D}" destId="{38A8A49D-11F9-483B-988E-D0018BA0A4CE}" srcOrd="2" destOrd="0" presId="urn:microsoft.com/office/officeart/2005/8/layout/hList1"/>
    <dgm:cxn modelId="{31E3C0D5-1F18-4955-A422-1D99AFC01A02}" type="presParOf" srcId="{38A8A49D-11F9-483B-988E-D0018BA0A4CE}" destId="{1CCC3B16-411B-4186-8A0E-4FF13639D77B}" srcOrd="0" destOrd="0" presId="urn:microsoft.com/office/officeart/2005/8/layout/hList1"/>
    <dgm:cxn modelId="{72969752-AF9C-4029-810D-48074890A204}" type="presParOf" srcId="{38A8A49D-11F9-483B-988E-D0018BA0A4CE}" destId="{1319048E-FE51-407C-AF64-EAF7285D086C}" srcOrd="1" destOrd="0" presId="urn:microsoft.com/office/officeart/2005/8/layout/hList1"/>
    <dgm:cxn modelId="{2D38E93A-6964-4E8F-A46E-5575EBA10DB7}" type="presParOf" srcId="{CEEB2217-A646-4539-99E8-554321B89F3D}" destId="{A8F8A550-38E0-46EC-9BC8-6E5BB80B2C8C}" srcOrd="3" destOrd="0" presId="urn:microsoft.com/office/officeart/2005/8/layout/hList1"/>
    <dgm:cxn modelId="{9811D563-DDA5-456E-AE94-9299853ED472}" type="presParOf" srcId="{CEEB2217-A646-4539-99E8-554321B89F3D}" destId="{D8EDEAD5-ECC7-42CC-BC99-63948CB9AB44}" srcOrd="4" destOrd="0" presId="urn:microsoft.com/office/officeart/2005/8/layout/hList1"/>
    <dgm:cxn modelId="{71CCDE37-4A17-41C6-B8D8-DB81A5CA7DD7}" type="presParOf" srcId="{D8EDEAD5-ECC7-42CC-BC99-63948CB9AB44}" destId="{7C43C0CD-1E16-46D9-A2E1-C0088AD25329}" srcOrd="0" destOrd="0" presId="urn:microsoft.com/office/officeart/2005/8/layout/hList1"/>
    <dgm:cxn modelId="{CEDFBF9A-6F7C-47DB-8C95-AA16EA46A96C}" type="presParOf" srcId="{D8EDEAD5-ECC7-42CC-BC99-63948CB9AB44}" destId="{2CC90B1F-B090-42C4-BD17-307672631E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15331-EDD1-4B0E-8D94-6E9005F4A7A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3A8B8A-3CEC-4DA0-9EE5-143103AD538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/>
            <a:t>Both the quality and quantity of planning is important in delivering a successful product</a:t>
          </a:r>
        </a:p>
      </dgm:t>
    </dgm:pt>
    <dgm:pt modelId="{8E9BAEFE-E289-4527-9E84-FFC5000EB343}" type="parTrans" cxnId="{12B6B109-5A9A-42FB-AE40-125F1E8A68AE}">
      <dgm:prSet/>
      <dgm:spPr/>
      <dgm:t>
        <a:bodyPr/>
        <a:lstStyle/>
        <a:p>
          <a:endParaRPr lang="en-US"/>
        </a:p>
      </dgm:t>
    </dgm:pt>
    <dgm:pt modelId="{364D1CC9-BE74-450A-BA96-60AE7967E076}" type="sibTrans" cxnId="{12B6B109-5A9A-42FB-AE40-125F1E8A68AE}">
      <dgm:prSet/>
      <dgm:spPr/>
      <dgm:t>
        <a:bodyPr/>
        <a:lstStyle/>
        <a:p>
          <a:endParaRPr lang="en-US"/>
        </a:p>
      </dgm:t>
    </dgm:pt>
    <dgm:pt modelId="{0CC71631-3E09-42E6-A6C0-9BB889D5E4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Critical to speak with clinicians and potential users throughout the product development process</a:t>
          </a:r>
        </a:p>
      </dgm:t>
    </dgm:pt>
    <dgm:pt modelId="{0946492F-BE01-42EA-A267-11BA0462FF99}" type="parTrans" cxnId="{54B3ED44-67D2-4FAA-9C8D-1AC1ACD80C4D}">
      <dgm:prSet/>
      <dgm:spPr/>
      <dgm:t>
        <a:bodyPr/>
        <a:lstStyle/>
        <a:p>
          <a:endParaRPr lang="en-US"/>
        </a:p>
      </dgm:t>
    </dgm:pt>
    <dgm:pt modelId="{92E98C60-ECDE-452F-88FA-D7FE30D26CA7}" type="sibTrans" cxnId="{54B3ED44-67D2-4FAA-9C8D-1AC1ACD80C4D}">
      <dgm:prSet/>
      <dgm:spPr/>
      <dgm:t>
        <a:bodyPr/>
        <a:lstStyle/>
        <a:p>
          <a:endParaRPr lang="en-US"/>
        </a:p>
      </dgm:t>
    </dgm:pt>
    <dgm:pt modelId="{C2D69B48-3F58-4BBD-A5A7-294C70BBC8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Can incorporate concepts from other fields of engineering to create unique design solutions</a:t>
          </a:r>
        </a:p>
      </dgm:t>
    </dgm:pt>
    <dgm:pt modelId="{D6FD2ECF-25B1-4473-8C6C-AE1F04F55E0F}" type="parTrans" cxnId="{54C571A0-580D-459A-B227-187E6240F187}">
      <dgm:prSet/>
      <dgm:spPr/>
      <dgm:t>
        <a:bodyPr/>
        <a:lstStyle/>
        <a:p>
          <a:endParaRPr lang="en-US"/>
        </a:p>
      </dgm:t>
    </dgm:pt>
    <dgm:pt modelId="{31C10E72-7C98-4D8E-B620-DD00BE7EF78E}" type="sibTrans" cxnId="{54C571A0-580D-459A-B227-187E6240F187}">
      <dgm:prSet/>
      <dgm:spPr/>
      <dgm:t>
        <a:bodyPr/>
        <a:lstStyle/>
        <a:p>
          <a:endParaRPr lang="en-US"/>
        </a:p>
      </dgm:t>
    </dgm:pt>
    <dgm:pt modelId="{673FC28A-CB50-4634-9B67-6E1D4674F947}" type="pres">
      <dgm:prSet presAssocID="{61C15331-EDD1-4B0E-8D94-6E9005F4A7A7}" presName="root" presStyleCnt="0">
        <dgm:presLayoutVars>
          <dgm:dir/>
          <dgm:resizeHandles val="exact"/>
        </dgm:presLayoutVars>
      </dgm:prSet>
      <dgm:spPr/>
    </dgm:pt>
    <dgm:pt modelId="{1B26116D-DF2E-4656-87BF-1BFFE0061774}" type="pres">
      <dgm:prSet presAssocID="{8B3A8B8A-3CEC-4DA0-9EE5-143103AD5383}" presName="compNode" presStyleCnt="0"/>
      <dgm:spPr/>
    </dgm:pt>
    <dgm:pt modelId="{9CDF2451-3B5B-456D-8140-CE572286F9CE}" type="pres">
      <dgm:prSet presAssocID="{8B3A8B8A-3CEC-4DA0-9EE5-143103AD5383}" presName="iconBgRect" presStyleLbl="bgShp" presStyleIdx="0" presStyleCnt="3"/>
      <dgm:spPr/>
    </dgm:pt>
    <dgm:pt modelId="{A27597B4-D73C-403F-ACA6-94E46B7EA35D}" type="pres">
      <dgm:prSet presAssocID="{8B3A8B8A-3CEC-4DA0-9EE5-143103AD53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979B453-8C3E-4B94-BCB0-4849C5C6C56A}" type="pres">
      <dgm:prSet presAssocID="{8B3A8B8A-3CEC-4DA0-9EE5-143103AD5383}" presName="spaceRect" presStyleCnt="0"/>
      <dgm:spPr/>
    </dgm:pt>
    <dgm:pt modelId="{AB92F895-9EBC-41CA-9D2E-993F0F22931F}" type="pres">
      <dgm:prSet presAssocID="{8B3A8B8A-3CEC-4DA0-9EE5-143103AD5383}" presName="textRect" presStyleLbl="revTx" presStyleIdx="0" presStyleCnt="3" custLinFactNeighborY="-62431">
        <dgm:presLayoutVars>
          <dgm:chMax val="1"/>
          <dgm:chPref val="1"/>
        </dgm:presLayoutVars>
      </dgm:prSet>
      <dgm:spPr/>
    </dgm:pt>
    <dgm:pt modelId="{013DFB1D-C3D6-408C-9486-598882DCFC58}" type="pres">
      <dgm:prSet presAssocID="{364D1CC9-BE74-450A-BA96-60AE7967E076}" presName="sibTrans" presStyleCnt="0"/>
      <dgm:spPr/>
    </dgm:pt>
    <dgm:pt modelId="{48C1F536-5987-48AE-9B0A-F081BBB6FEF9}" type="pres">
      <dgm:prSet presAssocID="{0CC71631-3E09-42E6-A6C0-9BB889D5E490}" presName="compNode" presStyleCnt="0"/>
      <dgm:spPr/>
    </dgm:pt>
    <dgm:pt modelId="{FD0BB32B-B1AC-4285-A51F-A6C2908F70C7}" type="pres">
      <dgm:prSet presAssocID="{0CC71631-3E09-42E6-A6C0-9BB889D5E490}" presName="iconBgRect" presStyleLbl="bgShp" presStyleIdx="1" presStyleCnt="3"/>
      <dgm:spPr/>
    </dgm:pt>
    <dgm:pt modelId="{B24A5603-B023-402E-949C-3CCD893A3819}" type="pres">
      <dgm:prSet presAssocID="{0CC71631-3E09-42E6-A6C0-9BB889D5E4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F4D4666-C6E1-48B5-BA49-0E79896432EE}" type="pres">
      <dgm:prSet presAssocID="{0CC71631-3E09-42E6-A6C0-9BB889D5E490}" presName="spaceRect" presStyleCnt="0"/>
      <dgm:spPr/>
    </dgm:pt>
    <dgm:pt modelId="{114EFC92-F52D-45B0-9F21-DE162E99BC79}" type="pres">
      <dgm:prSet presAssocID="{0CC71631-3E09-42E6-A6C0-9BB889D5E490}" presName="textRect" presStyleLbl="revTx" presStyleIdx="1" presStyleCnt="3" custLinFactNeighborY="-62431">
        <dgm:presLayoutVars>
          <dgm:chMax val="1"/>
          <dgm:chPref val="1"/>
        </dgm:presLayoutVars>
      </dgm:prSet>
      <dgm:spPr/>
    </dgm:pt>
    <dgm:pt modelId="{2BB73972-92F9-436D-803B-754838A8CC26}" type="pres">
      <dgm:prSet presAssocID="{92E98C60-ECDE-452F-88FA-D7FE30D26CA7}" presName="sibTrans" presStyleCnt="0"/>
      <dgm:spPr/>
    </dgm:pt>
    <dgm:pt modelId="{4E8BFAEA-52CD-46A6-917C-15FA2747625A}" type="pres">
      <dgm:prSet presAssocID="{C2D69B48-3F58-4BBD-A5A7-294C70BBC825}" presName="compNode" presStyleCnt="0"/>
      <dgm:spPr/>
    </dgm:pt>
    <dgm:pt modelId="{BC7A0A51-AC80-4D7C-9BCB-386B8B2A89D0}" type="pres">
      <dgm:prSet presAssocID="{C2D69B48-3F58-4BBD-A5A7-294C70BBC825}" presName="iconBgRect" presStyleLbl="bgShp" presStyleIdx="2" presStyleCnt="3"/>
      <dgm:spPr/>
    </dgm:pt>
    <dgm:pt modelId="{385A336F-7BD0-4BBB-A0DE-FC173ACABF19}" type="pres">
      <dgm:prSet presAssocID="{C2D69B48-3F58-4BBD-A5A7-294C70BBC8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4DF73A-35A4-4CA5-82CC-DB41B6235744}" type="pres">
      <dgm:prSet presAssocID="{C2D69B48-3F58-4BBD-A5A7-294C70BBC825}" presName="spaceRect" presStyleCnt="0"/>
      <dgm:spPr/>
    </dgm:pt>
    <dgm:pt modelId="{60D2E832-1E7F-45AB-87DE-CE28D10CA76D}" type="pres">
      <dgm:prSet presAssocID="{C2D69B48-3F58-4BBD-A5A7-294C70BBC825}" presName="textRect" presStyleLbl="revTx" presStyleIdx="2" presStyleCnt="3" custLinFactNeighborY="-62431">
        <dgm:presLayoutVars>
          <dgm:chMax val="1"/>
          <dgm:chPref val="1"/>
        </dgm:presLayoutVars>
      </dgm:prSet>
      <dgm:spPr/>
    </dgm:pt>
  </dgm:ptLst>
  <dgm:cxnLst>
    <dgm:cxn modelId="{12B6B109-5A9A-42FB-AE40-125F1E8A68AE}" srcId="{61C15331-EDD1-4B0E-8D94-6E9005F4A7A7}" destId="{8B3A8B8A-3CEC-4DA0-9EE5-143103AD5383}" srcOrd="0" destOrd="0" parTransId="{8E9BAEFE-E289-4527-9E84-FFC5000EB343}" sibTransId="{364D1CC9-BE74-450A-BA96-60AE7967E076}"/>
    <dgm:cxn modelId="{22DEF519-04B6-4982-88A9-0EF984139523}" type="presOf" srcId="{C2D69B48-3F58-4BBD-A5A7-294C70BBC825}" destId="{60D2E832-1E7F-45AB-87DE-CE28D10CA76D}" srcOrd="0" destOrd="0" presId="urn:microsoft.com/office/officeart/2018/5/layout/IconCircleLabelList"/>
    <dgm:cxn modelId="{54B3ED44-67D2-4FAA-9C8D-1AC1ACD80C4D}" srcId="{61C15331-EDD1-4B0E-8D94-6E9005F4A7A7}" destId="{0CC71631-3E09-42E6-A6C0-9BB889D5E490}" srcOrd="1" destOrd="0" parTransId="{0946492F-BE01-42EA-A267-11BA0462FF99}" sibTransId="{92E98C60-ECDE-452F-88FA-D7FE30D26CA7}"/>
    <dgm:cxn modelId="{45812149-A22D-487C-9531-9C545670A5C3}" type="presOf" srcId="{8B3A8B8A-3CEC-4DA0-9EE5-143103AD5383}" destId="{AB92F895-9EBC-41CA-9D2E-993F0F22931F}" srcOrd="0" destOrd="0" presId="urn:microsoft.com/office/officeart/2018/5/layout/IconCircleLabelList"/>
    <dgm:cxn modelId="{6515B04E-62B8-4049-9CA9-FF0671812182}" type="presOf" srcId="{61C15331-EDD1-4B0E-8D94-6E9005F4A7A7}" destId="{673FC28A-CB50-4634-9B67-6E1D4674F947}" srcOrd="0" destOrd="0" presId="urn:microsoft.com/office/officeart/2018/5/layout/IconCircleLabelList"/>
    <dgm:cxn modelId="{54C571A0-580D-459A-B227-187E6240F187}" srcId="{61C15331-EDD1-4B0E-8D94-6E9005F4A7A7}" destId="{C2D69B48-3F58-4BBD-A5A7-294C70BBC825}" srcOrd="2" destOrd="0" parTransId="{D6FD2ECF-25B1-4473-8C6C-AE1F04F55E0F}" sibTransId="{31C10E72-7C98-4D8E-B620-DD00BE7EF78E}"/>
    <dgm:cxn modelId="{18CAABD4-2A37-4638-848B-18E0CE72B1AD}" type="presOf" srcId="{0CC71631-3E09-42E6-A6C0-9BB889D5E490}" destId="{114EFC92-F52D-45B0-9F21-DE162E99BC79}" srcOrd="0" destOrd="0" presId="urn:microsoft.com/office/officeart/2018/5/layout/IconCircleLabelList"/>
    <dgm:cxn modelId="{DABE1B9F-B335-48B7-A62C-98DF1F710B26}" type="presParOf" srcId="{673FC28A-CB50-4634-9B67-6E1D4674F947}" destId="{1B26116D-DF2E-4656-87BF-1BFFE0061774}" srcOrd="0" destOrd="0" presId="urn:microsoft.com/office/officeart/2018/5/layout/IconCircleLabelList"/>
    <dgm:cxn modelId="{3459416C-5006-4C30-9727-E2DD71D13787}" type="presParOf" srcId="{1B26116D-DF2E-4656-87BF-1BFFE0061774}" destId="{9CDF2451-3B5B-456D-8140-CE572286F9CE}" srcOrd="0" destOrd="0" presId="urn:microsoft.com/office/officeart/2018/5/layout/IconCircleLabelList"/>
    <dgm:cxn modelId="{F8A4F63D-17DC-4B37-8EE2-0E52C1C6E680}" type="presParOf" srcId="{1B26116D-DF2E-4656-87BF-1BFFE0061774}" destId="{A27597B4-D73C-403F-ACA6-94E46B7EA35D}" srcOrd="1" destOrd="0" presId="urn:microsoft.com/office/officeart/2018/5/layout/IconCircleLabelList"/>
    <dgm:cxn modelId="{98D8DD8D-3788-44AF-93B4-681E0FD5C905}" type="presParOf" srcId="{1B26116D-DF2E-4656-87BF-1BFFE0061774}" destId="{9979B453-8C3E-4B94-BCB0-4849C5C6C56A}" srcOrd="2" destOrd="0" presId="urn:microsoft.com/office/officeart/2018/5/layout/IconCircleLabelList"/>
    <dgm:cxn modelId="{6A03AA27-D745-4206-A7F2-4D8B8E59706D}" type="presParOf" srcId="{1B26116D-DF2E-4656-87BF-1BFFE0061774}" destId="{AB92F895-9EBC-41CA-9D2E-993F0F22931F}" srcOrd="3" destOrd="0" presId="urn:microsoft.com/office/officeart/2018/5/layout/IconCircleLabelList"/>
    <dgm:cxn modelId="{97C8373B-F1C2-43F5-9016-A1D5A78A8F60}" type="presParOf" srcId="{673FC28A-CB50-4634-9B67-6E1D4674F947}" destId="{013DFB1D-C3D6-408C-9486-598882DCFC58}" srcOrd="1" destOrd="0" presId="urn:microsoft.com/office/officeart/2018/5/layout/IconCircleLabelList"/>
    <dgm:cxn modelId="{58836C8F-FA02-4E5F-AC28-BDE13BCA0122}" type="presParOf" srcId="{673FC28A-CB50-4634-9B67-6E1D4674F947}" destId="{48C1F536-5987-48AE-9B0A-F081BBB6FEF9}" srcOrd="2" destOrd="0" presId="urn:microsoft.com/office/officeart/2018/5/layout/IconCircleLabelList"/>
    <dgm:cxn modelId="{5BFF24FE-5F40-43CD-A00D-8DF4A26C9092}" type="presParOf" srcId="{48C1F536-5987-48AE-9B0A-F081BBB6FEF9}" destId="{FD0BB32B-B1AC-4285-A51F-A6C2908F70C7}" srcOrd="0" destOrd="0" presId="urn:microsoft.com/office/officeart/2018/5/layout/IconCircleLabelList"/>
    <dgm:cxn modelId="{0F1E297B-B10F-473D-A936-621E0ACE8AA6}" type="presParOf" srcId="{48C1F536-5987-48AE-9B0A-F081BBB6FEF9}" destId="{B24A5603-B023-402E-949C-3CCD893A3819}" srcOrd="1" destOrd="0" presId="urn:microsoft.com/office/officeart/2018/5/layout/IconCircleLabelList"/>
    <dgm:cxn modelId="{210FC906-8ABB-475A-B30C-27D75DFBAB92}" type="presParOf" srcId="{48C1F536-5987-48AE-9B0A-F081BBB6FEF9}" destId="{7F4D4666-C6E1-48B5-BA49-0E79896432EE}" srcOrd="2" destOrd="0" presId="urn:microsoft.com/office/officeart/2018/5/layout/IconCircleLabelList"/>
    <dgm:cxn modelId="{81FA538A-064D-4504-83A7-B2FCE7966C16}" type="presParOf" srcId="{48C1F536-5987-48AE-9B0A-F081BBB6FEF9}" destId="{114EFC92-F52D-45B0-9F21-DE162E99BC79}" srcOrd="3" destOrd="0" presId="urn:microsoft.com/office/officeart/2018/5/layout/IconCircleLabelList"/>
    <dgm:cxn modelId="{E4D97CF4-41C5-4483-B8AA-2226B0E2EB8F}" type="presParOf" srcId="{673FC28A-CB50-4634-9B67-6E1D4674F947}" destId="{2BB73972-92F9-436D-803B-754838A8CC26}" srcOrd="3" destOrd="0" presId="urn:microsoft.com/office/officeart/2018/5/layout/IconCircleLabelList"/>
    <dgm:cxn modelId="{A510036F-CDBE-42A8-8D3F-26757D37AE26}" type="presParOf" srcId="{673FC28A-CB50-4634-9B67-6E1D4674F947}" destId="{4E8BFAEA-52CD-46A6-917C-15FA2747625A}" srcOrd="4" destOrd="0" presId="urn:microsoft.com/office/officeart/2018/5/layout/IconCircleLabelList"/>
    <dgm:cxn modelId="{A6C01DFA-9654-428F-98A9-6DA154BAF4FF}" type="presParOf" srcId="{4E8BFAEA-52CD-46A6-917C-15FA2747625A}" destId="{BC7A0A51-AC80-4D7C-9BCB-386B8B2A89D0}" srcOrd="0" destOrd="0" presId="urn:microsoft.com/office/officeart/2018/5/layout/IconCircleLabelList"/>
    <dgm:cxn modelId="{3E149915-2AC2-49F7-BB95-C5C48DEE8C74}" type="presParOf" srcId="{4E8BFAEA-52CD-46A6-917C-15FA2747625A}" destId="{385A336F-7BD0-4BBB-A0DE-FC173ACABF19}" srcOrd="1" destOrd="0" presId="urn:microsoft.com/office/officeart/2018/5/layout/IconCircleLabelList"/>
    <dgm:cxn modelId="{212A4062-6CD1-417C-871B-5630B33FFCD5}" type="presParOf" srcId="{4E8BFAEA-52CD-46A6-917C-15FA2747625A}" destId="{A84DF73A-35A4-4CA5-82CC-DB41B6235744}" srcOrd="2" destOrd="0" presId="urn:microsoft.com/office/officeart/2018/5/layout/IconCircleLabelList"/>
    <dgm:cxn modelId="{5F5DFC4F-280D-451C-91DD-C9B9854B99C8}" type="presParOf" srcId="{4E8BFAEA-52CD-46A6-917C-15FA2747625A}" destId="{60D2E832-1E7F-45AB-87DE-CE28D10CA7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6F0B2-2785-4316-9B0E-191416A0173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D21AB2E6-A11D-43E5-A25C-D8E35814BC22}">
      <dgm:prSet phldrT="[Text]" custT="1"/>
      <dgm:spPr/>
      <dgm:t>
        <a:bodyPr/>
        <a:lstStyle/>
        <a:p>
          <a:r>
            <a:rPr lang="en-US" sz="1400" dirty="0"/>
            <a:t>Phase 0: Planning</a:t>
          </a:r>
        </a:p>
      </dgm:t>
    </dgm:pt>
    <dgm:pt modelId="{7E3456DA-AA6F-4A77-8256-CB233D479951}" type="parTrans" cxnId="{F399DF80-4AB9-440B-8ECE-75A7BCEE2F07}">
      <dgm:prSet/>
      <dgm:spPr/>
      <dgm:t>
        <a:bodyPr/>
        <a:lstStyle/>
        <a:p>
          <a:endParaRPr lang="en-US"/>
        </a:p>
      </dgm:t>
    </dgm:pt>
    <dgm:pt modelId="{117276DE-C402-4617-988F-B74E9D3BAA4C}" type="sibTrans" cxnId="{F399DF80-4AB9-440B-8ECE-75A7BCEE2F07}">
      <dgm:prSet/>
      <dgm:spPr/>
      <dgm:t>
        <a:bodyPr/>
        <a:lstStyle/>
        <a:p>
          <a:endParaRPr lang="en-US"/>
        </a:p>
      </dgm:t>
    </dgm:pt>
    <dgm:pt modelId="{975D9019-6FCC-4D94-BBBD-06E4C57B747B}">
      <dgm:prSet phldrT="[Text]" custT="1"/>
      <dgm:spPr/>
      <dgm:t>
        <a:bodyPr/>
        <a:lstStyle/>
        <a:p>
          <a:r>
            <a:rPr lang="en-US" sz="1400" dirty="0"/>
            <a:t>Phase 1: Concept Development</a:t>
          </a:r>
        </a:p>
      </dgm:t>
    </dgm:pt>
    <dgm:pt modelId="{09EB8B34-7C8A-4FD4-87FE-EE04DBD3176E}" type="parTrans" cxnId="{85B9531D-DF5F-45CA-93A4-9D7A9044E036}">
      <dgm:prSet/>
      <dgm:spPr/>
      <dgm:t>
        <a:bodyPr/>
        <a:lstStyle/>
        <a:p>
          <a:endParaRPr lang="en-US"/>
        </a:p>
      </dgm:t>
    </dgm:pt>
    <dgm:pt modelId="{5C14AEB5-3C3B-4234-89FB-7F8F19B01DE4}" type="sibTrans" cxnId="{85B9531D-DF5F-45CA-93A4-9D7A9044E036}">
      <dgm:prSet/>
      <dgm:spPr/>
      <dgm:t>
        <a:bodyPr/>
        <a:lstStyle/>
        <a:p>
          <a:endParaRPr lang="en-US"/>
        </a:p>
      </dgm:t>
    </dgm:pt>
    <dgm:pt modelId="{B3EF2BE4-02FD-4AFB-9516-BD7A6023E2F1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2: System-level Design</a:t>
          </a:r>
        </a:p>
      </dgm:t>
    </dgm:pt>
    <dgm:pt modelId="{0FF329C0-AEFC-4FB5-9447-86E3D5C7C209}" type="parTrans" cxnId="{0E885A84-F113-4DFA-BB73-1E4CA3CA551D}">
      <dgm:prSet/>
      <dgm:spPr/>
      <dgm:t>
        <a:bodyPr/>
        <a:lstStyle/>
        <a:p>
          <a:endParaRPr lang="en-US"/>
        </a:p>
      </dgm:t>
    </dgm:pt>
    <dgm:pt modelId="{3E0760CC-CC1A-4C61-B8BC-E721186039A1}" type="sibTrans" cxnId="{0E885A84-F113-4DFA-BB73-1E4CA3CA551D}">
      <dgm:prSet/>
      <dgm:spPr/>
      <dgm:t>
        <a:bodyPr/>
        <a:lstStyle/>
        <a:p>
          <a:endParaRPr lang="en-US"/>
        </a:p>
      </dgm:t>
    </dgm:pt>
    <dgm:pt modelId="{A045899E-8263-40B3-A0EF-ED029FCEC91E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5: Production Ramp-Up</a:t>
          </a:r>
        </a:p>
      </dgm:t>
    </dgm:pt>
    <dgm:pt modelId="{CCBCC98F-6D4C-42C3-9738-F9A796AB876C}" type="parTrans" cxnId="{B3492434-B4CD-46CD-8190-E080B41A7CD9}">
      <dgm:prSet/>
      <dgm:spPr/>
      <dgm:t>
        <a:bodyPr/>
        <a:lstStyle/>
        <a:p>
          <a:endParaRPr lang="en-US"/>
        </a:p>
      </dgm:t>
    </dgm:pt>
    <dgm:pt modelId="{59C63FDD-8125-4D41-9572-A205C101DF59}" type="sibTrans" cxnId="{B3492434-B4CD-46CD-8190-E080B41A7CD9}">
      <dgm:prSet/>
      <dgm:spPr/>
      <dgm:t>
        <a:bodyPr/>
        <a:lstStyle/>
        <a:p>
          <a:endParaRPr lang="en-US"/>
        </a:p>
      </dgm:t>
    </dgm:pt>
    <dgm:pt modelId="{1ED2B70A-B207-410C-AF5F-80344B1BE6B2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4: Testing and Refinement</a:t>
          </a:r>
        </a:p>
      </dgm:t>
    </dgm:pt>
    <dgm:pt modelId="{0FA01E92-642E-4B86-9E85-5AA7906E487E}" type="parTrans" cxnId="{50A9F11E-6747-4739-95D9-C7A606167432}">
      <dgm:prSet/>
      <dgm:spPr/>
      <dgm:t>
        <a:bodyPr/>
        <a:lstStyle/>
        <a:p>
          <a:endParaRPr lang="en-US"/>
        </a:p>
      </dgm:t>
    </dgm:pt>
    <dgm:pt modelId="{3F8DB0A7-6A1C-4B9B-A721-C6DBA8091F71}" type="sibTrans" cxnId="{50A9F11E-6747-4739-95D9-C7A606167432}">
      <dgm:prSet/>
      <dgm:spPr/>
      <dgm:t>
        <a:bodyPr/>
        <a:lstStyle/>
        <a:p>
          <a:endParaRPr lang="en-US"/>
        </a:p>
      </dgm:t>
    </dgm:pt>
    <dgm:pt modelId="{57DA7360-2957-4830-99CC-BCB3F46E156C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3: Detail Design</a:t>
          </a:r>
        </a:p>
      </dgm:t>
    </dgm:pt>
    <dgm:pt modelId="{66DF09EA-A5F7-42F6-AD87-E17487F887AE}" type="parTrans" cxnId="{D1E752A7-6799-4045-AC2B-42B1D775231D}">
      <dgm:prSet/>
      <dgm:spPr/>
      <dgm:t>
        <a:bodyPr/>
        <a:lstStyle/>
        <a:p>
          <a:endParaRPr lang="en-US"/>
        </a:p>
      </dgm:t>
    </dgm:pt>
    <dgm:pt modelId="{C7A74B90-CC26-4757-8433-1AE0619DF6D8}" type="sibTrans" cxnId="{D1E752A7-6799-4045-AC2B-42B1D775231D}">
      <dgm:prSet/>
      <dgm:spPr/>
      <dgm:t>
        <a:bodyPr/>
        <a:lstStyle/>
        <a:p>
          <a:endParaRPr lang="en-US"/>
        </a:p>
      </dgm:t>
    </dgm:pt>
    <dgm:pt modelId="{0A900E3D-86E0-4543-956E-2C81FDAD5A7D}" type="pres">
      <dgm:prSet presAssocID="{E576F0B2-2785-4316-9B0E-191416A01735}" presName="Name0" presStyleCnt="0">
        <dgm:presLayoutVars>
          <dgm:dir/>
          <dgm:resizeHandles val="exact"/>
        </dgm:presLayoutVars>
      </dgm:prSet>
      <dgm:spPr/>
    </dgm:pt>
    <dgm:pt modelId="{796BA97B-D87C-4C38-BB36-AB90FCC7FE84}" type="pres">
      <dgm:prSet presAssocID="{D21AB2E6-A11D-43E5-A25C-D8E35814BC22}" presName="composite" presStyleCnt="0"/>
      <dgm:spPr/>
    </dgm:pt>
    <dgm:pt modelId="{CF351117-7F41-4FF1-AB41-84DBCE3BC5D6}" type="pres">
      <dgm:prSet presAssocID="{D21AB2E6-A11D-43E5-A25C-D8E35814BC22}" presName="bgChev" presStyleLbl="node1" presStyleIdx="0" presStyleCnt="6" custLinFactY="-100000" custLinFactNeighborY="-121833"/>
      <dgm:spPr>
        <a:ln>
          <a:solidFill>
            <a:schemeClr val="accent1"/>
          </a:solidFill>
        </a:ln>
      </dgm:spPr>
    </dgm:pt>
    <dgm:pt modelId="{54CD77D6-F5A6-42C4-8A39-45BF29357A86}" type="pres">
      <dgm:prSet presAssocID="{D21AB2E6-A11D-43E5-A25C-D8E35814BC22}" presName="txNode" presStyleLbl="fgAcc1" presStyleIdx="0" presStyleCnt="6" custLinFactY="-100000" custLinFactNeighborY="-121833">
        <dgm:presLayoutVars>
          <dgm:bulletEnabled val="1"/>
        </dgm:presLayoutVars>
      </dgm:prSet>
      <dgm:spPr/>
    </dgm:pt>
    <dgm:pt modelId="{B572DBD4-F758-44EB-94FC-1C2AB516A03C}" type="pres">
      <dgm:prSet presAssocID="{117276DE-C402-4617-988F-B74E9D3BAA4C}" presName="compositeSpace" presStyleCnt="0"/>
      <dgm:spPr/>
    </dgm:pt>
    <dgm:pt modelId="{259ADF0E-550E-4A57-A801-FE7130A8CB2E}" type="pres">
      <dgm:prSet presAssocID="{975D9019-6FCC-4D94-BBBD-06E4C57B747B}" presName="composite" presStyleCnt="0"/>
      <dgm:spPr/>
    </dgm:pt>
    <dgm:pt modelId="{724B730F-CB58-4B94-94A6-F1F2B9C413F4}" type="pres">
      <dgm:prSet presAssocID="{975D9019-6FCC-4D94-BBBD-06E4C57B747B}" presName="bgChev" presStyleLbl="node1" presStyleIdx="1" presStyleCnt="6" custLinFactY="-100000" custLinFactNeighborY="-121833"/>
      <dgm:spPr>
        <a:ln>
          <a:solidFill>
            <a:schemeClr val="accent1"/>
          </a:solidFill>
        </a:ln>
      </dgm:spPr>
    </dgm:pt>
    <dgm:pt modelId="{2A4D6310-69F7-4D8B-9352-007B36CEB809}" type="pres">
      <dgm:prSet presAssocID="{975D9019-6FCC-4D94-BBBD-06E4C57B747B}" presName="txNode" presStyleLbl="fgAcc1" presStyleIdx="1" presStyleCnt="6" custLinFactY="-100000" custLinFactNeighborY="-121833">
        <dgm:presLayoutVars>
          <dgm:bulletEnabled val="1"/>
        </dgm:presLayoutVars>
      </dgm:prSet>
      <dgm:spPr/>
    </dgm:pt>
    <dgm:pt modelId="{E68F2BE9-2277-4B88-9B7A-5E9E5DDA3D7E}" type="pres">
      <dgm:prSet presAssocID="{5C14AEB5-3C3B-4234-89FB-7F8F19B01DE4}" presName="compositeSpace" presStyleCnt="0"/>
      <dgm:spPr/>
    </dgm:pt>
    <dgm:pt modelId="{84F91083-3BE3-4E1E-99A4-C22D01A9081D}" type="pres">
      <dgm:prSet presAssocID="{B3EF2BE4-02FD-4AFB-9516-BD7A6023E2F1}" presName="composite" presStyleCnt="0"/>
      <dgm:spPr/>
    </dgm:pt>
    <dgm:pt modelId="{1D8E8306-7C14-4613-9523-8BA55C744062}" type="pres">
      <dgm:prSet presAssocID="{B3EF2BE4-02FD-4AFB-9516-BD7A6023E2F1}" presName="bgChev" presStyleLbl="node1" presStyleIdx="2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56DB0A0B-AF1E-488F-AD8E-D0B70A2E8809}" type="pres">
      <dgm:prSet presAssocID="{B3EF2BE4-02FD-4AFB-9516-BD7A6023E2F1}" presName="txNode" presStyleLbl="fgAcc1" presStyleIdx="2" presStyleCnt="6" custLinFactY="-100000" custLinFactNeighborY="-121833">
        <dgm:presLayoutVars>
          <dgm:bulletEnabled val="1"/>
        </dgm:presLayoutVars>
      </dgm:prSet>
      <dgm:spPr/>
    </dgm:pt>
    <dgm:pt modelId="{2FC38449-8179-442D-8F76-9808A2DB96D4}" type="pres">
      <dgm:prSet presAssocID="{3E0760CC-CC1A-4C61-B8BC-E721186039A1}" presName="compositeSpace" presStyleCnt="0"/>
      <dgm:spPr/>
    </dgm:pt>
    <dgm:pt modelId="{E9A68495-09B4-4179-9726-8DE32B83B98B}" type="pres">
      <dgm:prSet presAssocID="{57DA7360-2957-4830-99CC-BCB3F46E156C}" presName="composite" presStyleCnt="0"/>
      <dgm:spPr/>
    </dgm:pt>
    <dgm:pt modelId="{E5850252-0D5F-42FC-A715-4437200D7732}" type="pres">
      <dgm:prSet presAssocID="{57DA7360-2957-4830-99CC-BCB3F46E156C}" presName="bgChev" presStyleLbl="node1" presStyleIdx="3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8FC29A7F-1C26-4894-BA57-50483EEC20D4}" type="pres">
      <dgm:prSet presAssocID="{57DA7360-2957-4830-99CC-BCB3F46E156C}" presName="txNode" presStyleLbl="fgAcc1" presStyleIdx="3" presStyleCnt="6" custLinFactY="-100000" custLinFactNeighborY="-121833">
        <dgm:presLayoutVars>
          <dgm:bulletEnabled val="1"/>
        </dgm:presLayoutVars>
      </dgm:prSet>
      <dgm:spPr/>
    </dgm:pt>
    <dgm:pt modelId="{22A3814F-1FD6-4D07-90E5-A73606B01FBA}" type="pres">
      <dgm:prSet presAssocID="{C7A74B90-CC26-4757-8433-1AE0619DF6D8}" presName="compositeSpace" presStyleCnt="0"/>
      <dgm:spPr/>
    </dgm:pt>
    <dgm:pt modelId="{34409DBB-333F-4AF8-BB43-DC742F9FD4DB}" type="pres">
      <dgm:prSet presAssocID="{1ED2B70A-B207-410C-AF5F-80344B1BE6B2}" presName="composite" presStyleCnt="0"/>
      <dgm:spPr/>
    </dgm:pt>
    <dgm:pt modelId="{9836883D-D5D4-4C58-AA0A-F9BA4B5E77DF}" type="pres">
      <dgm:prSet presAssocID="{1ED2B70A-B207-410C-AF5F-80344B1BE6B2}" presName="bgChev" presStyleLbl="node1" presStyleIdx="4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5547A90E-D468-4B23-B3B3-D51C26960C5E}" type="pres">
      <dgm:prSet presAssocID="{1ED2B70A-B207-410C-AF5F-80344B1BE6B2}" presName="txNode" presStyleLbl="fgAcc1" presStyleIdx="4" presStyleCnt="6" custLinFactY="-100000" custLinFactNeighborY="-121833">
        <dgm:presLayoutVars>
          <dgm:bulletEnabled val="1"/>
        </dgm:presLayoutVars>
      </dgm:prSet>
      <dgm:spPr/>
    </dgm:pt>
    <dgm:pt modelId="{672D7E2F-C704-459B-BA14-870C629CC937}" type="pres">
      <dgm:prSet presAssocID="{3F8DB0A7-6A1C-4B9B-A721-C6DBA8091F71}" presName="compositeSpace" presStyleCnt="0"/>
      <dgm:spPr/>
    </dgm:pt>
    <dgm:pt modelId="{D552E05F-315A-4883-87A7-AEF83D4930D2}" type="pres">
      <dgm:prSet presAssocID="{A045899E-8263-40B3-A0EF-ED029FCEC91E}" presName="composite" presStyleCnt="0"/>
      <dgm:spPr/>
    </dgm:pt>
    <dgm:pt modelId="{3D5189CB-EF0B-489C-A166-61480BCC83A8}" type="pres">
      <dgm:prSet presAssocID="{A045899E-8263-40B3-A0EF-ED029FCEC91E}" presName="bgChev" presStyleLbl="node1" presStyleIdx="5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5BD1D62C-F696-490C-AED3-9A0BC6A61C4B}" type="pres">
      <dgm:prSet presAssocID="{A045899E-8263-40B3-A0EF-ED029FCEC91E}" presName="txNode" presStyleLbl="fgAcc1" presStyleIdx="5" presStyleCnt="6" custLinFactY="-100000" custLinFactNeighborY="-121833">
        <dgm:presLayoutVars>
          <dgm:bulletEnabled val="1"/>
        </dgm:presLayoutVars>
      </dgm:prSet>
      <dgm:spPr/>
    </dgm:pt>
  </dgm:ptLst>
  <dgm:cxnLst>
    <dgm:cxn modelId="{85B9531D-DF5F-45CA-93A4-9D7A9044E036}" srcId="{E576F0B2-2785-4316-9B0E-191416A01735}" destId="{975D9019-6FCC-4D94-BBBD-06E4C57B747B}" srcOrd="1" destOrd="0" parTransId="{09EB8B34-7C8A-4FD4-87FE-EE04DBD3176E}" sibTransId="{5C14AEB5-3C3B-4234-89FB-7F8F19B01DE4}"/>
    <dgm:cxn modelId="{50A9F11E-6747-4739-95D9-C7A606167432}" srcId="{E576F0B2-2785-4316-9B0E-191416A01735}" destId="{1ED2B70A-B207-410C-AF5F-80344B1BE6B2}" srcOrd="4" destOrd="0" parTransId="{0FA01E92-642E-4B86-9E85-5AA7906E487E}" sibTransId="{3F8DB0A7-6A1C-4B9B-A721-C6DBA8091F71}"/>
    <dgm:cxn modelId="{B3492434-B4CD-46CD-8190-E080B41A7CD9}" srcId="{E576F0B2-2785-4316-9B0E-191416A01735}" destId="{A045899E-8263-40B3-A0EF-ED029FCEC91E}" srcOrd="5" destOrd="0" parTransId="{CCBCC98F-6D4C-42C3-9738-F9A796AB876C}" sibTransId="{59C63FDD-8125-4D41-9572-A205C101DF59}"/>
    <dgm:cxn modelId="{B4376843-D4FC-40F7-A18F-83D6D2652212}" type="presOf" srcId="{975D9019-6FCC-4D94-BBBD-06E4C57B747B}" destId="{2A4D6310-69F7-4D8B-9352-007B36CEB809}" srcOrd="0" destOrd="0" presId="urn:microsoft.com/office/officeart/2005/8/layout/chevronAccent+Icon"/>
    <dgm:cxn modelId="{8332B052-8324-42E1-9F15-E4957FAA08F4}" type="presOf" srcId="{B3EF2BE4-02FD-4AFB-9516-BD7A6023E2F1}" destId="{56DB0A0B-AF1E-488F-AD8E-D0B70A2E8809}" srcOrd="0" destOrd="0" presId="urn:microsoft.com/office/officeart/2005/8/layout/chevronAccent+Icon"/>
    <dgm:cxn modelId="{F399DF80-4AB9-440B-8ECE-75A7BCEE2F07}" srcId="{E576F0B2-2785-4316-9B0E-191416A01735}" destId="{D21AB2E6-A11D-43E5-A25C-D8E35814BC22}" srcOrd="0" destOrd="0" parTransId="{7E3456DA-AA6F-4A77-8256-CB233D479951}" sibTransId="{117276DE-C402-4617-988F-B74E9D3BAA4C}"/>
    <dgm:cxn modelId="{0E885A84-F113-4DFA-BB73-1E4CA3CA551D}" srcId="{E576F0B2-2785-4316-9B0E-191416A01735}" destId="{B3EF2BE4-02FD-4AFB-9516-BD7A6023E2F1}" srcOrd="2" destOrd="0" parTransId="{0FF329C0-AEFC-4FB5-9447-86E3D5C7C209}" sibTransId="{3E0760CC-CC1A-4C61-B8BC-E721186039A1}"/>
    <dgm:cxn modelId="{D1E752A7-6799-4045-AC2B-42B1D775231D}" srcId="{E576F0B2-2785-4316-9B0E-191416A01735}" destId="{57DA7360-2957-4830-99CC-BCB3F46E156C}" srcOrd="3" destOrd="0" parTransId="{66DF09EA-A5F7-42F6-AD87-E17487F887AE}" sibTransId="{C7A74B90-CC26-4757-8433-1AE0619DF6D8}"/>
    <dgm:cxn modelId="{3C4C4CB9-7CF7-4A3F-A4D3-9F56B013F0E7}" type="presOf" srcId="{57DA7360-2957-4830-99CC-BCB3F46E156C}" destId="{8FC29A7F-1C26-4894-BA57-50483EEC20D4}" srcOrd="0" destOrd="0" presId="urn:microsoft.com/office/officeart/2005/8/layout/chevronAccent+Icon"/>
    <dgm:cxn modelId="{DAE75FC2-F21C-423F-BA87-78EC2C020223}" type="presOf" srcId="{A045899E-8263-40B3-A0EF-ED029FCEC91E}" destId="{5BD1D62C-F696-490C-AED3-9A0BC6A61C4B}" srcOrd="0" destOrd="0" presId="urn:microsoft.com/office/officeart/2005/8/layout/chevronAccent+Icon"/>
    <dgm:cxn modelId="{91F78DC3-9BD1-4024-B5FD-5F395E149242}" type="presOf" srcId="{E576F0B2-2785-4316-9B0E-191416A01735}" destId="{0A900E3D-86E0-4543-956E-2C81FDAD5A7D}" srcOrd="0" destOrd="0" presId="urn:microsoft.com/office/officeart/2005/8/layout/chevronAccent+Icon"/>
    <dgm:cxn modelId="{1C1686CA-E029-4DE0-B032-215BF01D33E0}" type="presOf" srcId="{1ED2B70A-B207-410C-AF5F-80344B1BE6B2}" destId="{5547A90E-D468-4B23-B3B3-D51C26960C5E}" srcOrd="0" destOrd="0" presId="urn:microsoft.com/office/officeart/2005/8/layout/chevronAccent+Icon"/>
    <dgm:cxn modelId="{3E93D7F4-70E1-4CDF-9271-6B94CF09D08F}" type="presOf" srcId="{D21AB2E6-A11D-43E5-A25C-D8E35814BC22}" destId="{54CD77D6-F5A6-42C4-8A39-45BF29357A86}" srcOrd="0" destOrd="0" presId="urn:microsoft.com/office/officeart/2005/8/layout/chevronAccent+Icon"/>
    <dgm:cxn modelId="{999D2D6E-AE0A-4EA4-B0C1-A71B30361568}" type="presParOf" srcId="{0A900E3D-86E0-4543-956E-2C81FDAD5A7D}" destId="{796BA97B-D87C-4C38-BB36-AB90FCC7FE84}" srcOrd="0" destOrd="0" presId="urn:microsoft.com/office/officeart/2005/8/layout/chevronAccent+Icon"/>
    <dgm:cxn modelId="{4A3D9651-AED1-48C2-B58C-0FED0E15590A}" type="presParOf" srcId="{796BA97B-D87C-4C38-BB36-AB90FCC7FE84}" destId="{CF351117-7F41-4FF1-AB41-84DBCE3BC5D6}" srcOrd="0" destOrd="0" presId="urn:microsoft.com/office/officeart/2005/8/layout/chevronAccent+Icon"/>
    <dgm:cxn modelId="{DAB90396-9BE3-4EE4-8702-B896AE891B50}" type="presParOf" srcId="{796BA97B-D87C-4C38-BB36-AB90FCC7FE84}" destId="{54CD77D6-F5A6-42C4-8A39-45BF29357A86}" srcOrd="1" destOrd="0" presId="urn:microsoft.com/office/officeart/2005/8/layout/chevronAccent+Icon"/>
    <dgm:cxn modelId="{F65A3227-68A8-49BA-BA43-40CB85A71FC9}" type="presParOf" srcId="{0A900E3D-86E0-4543-956E-2C81FDAD5A7D}" destId="{B572DBD4-F758-44EB-94FC-1C2AB516A03C}" srcOrd="1" destOrd="0" presId="urn:microsoft.com/office/officeart/2005/8/layout/chevronAccent+Icon"/>
    <dgm:cxn modelId="{09477955-50BC-46B8-951C-1036AF9DFE9F}" type="presParOf" srcId="{0A900E3D-86E0-4543-956E-2C81FDAD5A7D}" destId="{259ADF0E-550E-4A57-A801-FE7130A8CB2E}" srcOrd="2" destOrd="0" presId="urn:microsoft.com/office/officeart/2005/8/layout/chevronAccent+Icon"/>
    <dgm:cxn modelId="{B26AF5C1-76E2-447C-A772-BB14C56D07AF}" type="presParOf" srcId="{259ADF0E-550E-4A57-A801-FE7130A8CB2E}" destId="{724B730F-CB58-4B94-94A6-F1F2B9C413F4}" srcOrd="0" destOrd="0" presId="urn:microsoft.com/office/officeart/2005/8/layout/chevronAccent+Icon"/>
    <dgm:cxn modelId="{589E9EEE-1946-41B3-AD1F-8BA313A85B61}" type="presParOf" srcId="{259ADF0E-550E-4A57-A801-FE7130A8CB2E}" destId="{2A4D6310-69F7-4D8B-9352-007B36CEB809}" srcOrd="1" destOrd="0" presId="urn:microsoft.com/office/officeart/2005/8/layout/chevronAccent+Icon"/>
    <dgm:cxn modelId="{398D81AD-944E-4492-BB26-B9747BD64C2C}" type="presParOf" srcId="{0A900E3D-86E0-4543-956E-2C81FDAD5A7D}" destId="{E68F2BE9-2277-4B88-9B7A-5E9E5DDA3D7E}" srcOrd="3" destOrd="0" presId="urn:microsoft.com/office/officeart/2005/8/layout/chevronAccent+Icon"/>
    <dgm:cxn modelId="{C055365A-76BB-4F95-AA9A-7E3A8EE24441}" type="presParOf" srcId="{0A900E3D-86E0-4543-956E-2C81FDAD5A7D}" destId="{84F91083-3BE3-4E1E-99A4-C22D01A9081D}" srcOrd="4" destOrd="0" presId="urn:microsoft.com/office/officeart/2005/8/layout/chevronAccent+Icon"/>
    <dgm:cxn modelId="{9562859F-35C4-447C-8DB8-3C5D1A500FF8}" type="presParOf" srcId="{84F91083-3BE3-4E1E-99A4-C22D01A9081D}" destId="{1D8E8306-7C14-4613-9523-8BA55C744062}" srcOrd="0" destOrd="0" presId="urn:microsoft.com/office/officeart/2005/8/layout/chevronAccent+Icon"/>
    <dgm:cxn modelId="{264A1D4F-B277-46F9-8A90-3AD4850606A9}" type="presParOf" srcId="{84F91083-3BE3-4E1E-99A4-C22D01A9081D}" destId="{56DB0A0B-AF1E-488F-AD8E-D0B70A2E8809}" srcOrd="1" destOrd="0" presId="urn:microsoft.com/office/officeart/2005/8/layout/chevronAccent+Icon"/>
    <dgm:cxn modelId="{D168A8D2-825A-4544-8B1C-5399CF52F839}" type="presParOf" srcId="{0A900E3D-86E0-4543-956E-2C81FDAD5A7D}" destId="{2FC38449-8179-442D-8F76-9808A2DB96D4}" srcOrd="5" destOrd="0" presId="urn:microsoft.com/office/officeart/2005/8/layout/chevronAccent+Icon"/>
    <dgm:cxn modelId="{D6DBE733-4FAC-456B-9C00-3FE465E9B10E}" type="presParOf" srcId="{0A900E3D-86E0-4543-956E-2C81FDAD5A7D}" destId="{E9A68495-09B4-4179-9726-8DE32B83B98B}" srcOrd="6" destOrd="0" presId="urn:microsoft.com/office/officeart/2005/8/layout/chevronAccent+Icon"/>
    <dgm:cxn modelId="{F58506F0-9CF3-42D6-ACD0-EE40C7B1E5B1}" type="presParOf" srcId="{E9A68495-09B4-4179-9726-8DE32B83B98B}" destId="{E5850252-0D5F-42FC-A715-4437200D7732}" srcOrd="0" destOrd="0" presId="urn:microsoft.com/office/officeart/2005/8/layout/chevronAccent+Icon"/>
    <dgm:cxn modelId="{BF8B4291-ED6B-4EE6-BE59-800AE2A9B842}" type="presParOf" srcId="{E9A68495-09B4-4179-9726-8DE32B83B98B}" destId="{8FC29A7F-1C26-4894-BA57-50483EEC20D4}" srcOrd="1" destOrd="0" presId="urn:microsoft.com/office/officeart/2005/8/layout/chevronAccent+Icon"/>
    <dgm:cxn modelId="{744F1CAE-EB63-4BBB-B160-65894A0D708C}" type="presParOf" srcId="{0A900E3D-86E0-4543-956E-2C81FDAD5A7D}" destId="{22A3814F-1FD6-4D07-90E5-A73606B01FBA}" srcOrd="7" destOrd="0" presId="urn:microsoft.com/office/officeart/2005/8/layout/chevronAccent+Icon"/>
    <dgm:cxn modelId="{F4A606C5-A538-4365-BBB1-D87D628A2639}" type="presParOf" srcId="{0A900E3D-86E0-4543-956E-2C81FDAD5A7D}" destId="{34409DBB-333F-4AF8-BB43-DC742F9FD4DB}" srcOrd="8" destOrd="0" presId="urn:microsoft.com/office/officeart/2005/8/layout/chevronAccent+Icon"/>
    <dgm:cxn modelId="{2EC61D40-26AC-4AA0-A63F-33AE4CB87946}" type="presParOf" srcId="{34409DBB-333F-4AF8-BB43-DC742F9FD4DB}" destId="{9836883D-D5D4-4C58-AA0A-F9BA4B5E77DF}" srcOrd="0" destOrd="0" presId="urn:microsoft.com/office/officeart/2005/8/layout/chevronAccent+Icon"/>
    <dgm:cxn modelId="{06B477F1-DC1A-47E3-876F-788F0BC85A94}" type="presParOf" srcId="{34409DBB-333F-4AF8-BB43-DC742F9FD4DB}" destId="{5547A90E-D468-4B23-B3B3-D51C26960C5E}" srcOrd="1" destOrd="0" presId="urn:microsoft.com/office/officeart/2005/8/layout/chevronAccent+Icon"/>
    <dgm:cxn modelId="{2FE13559-42D2-456C-8762-0B47653CEF97}" type="presParOf" srcId="{0A900E3D-86E0-4543-956E-2C81FDAD5A7D}" destId="{672D7E2F-C704-459B-BA14-870C629CC937}" srcOrd="9" destOrd="0" presId="urn:microsoft.com/office/officeart/2005/8/layout/chevronAccent+Icon"/>
    <dgm:cxn modelId="{4CBBA52E-1C3B-4B8E-AF2B-6D3005CED3D3}" type="presParOf" srcId="{0A900E3D-86E0-4543-956E-2C81FDAD5A7D}" destId="{D552E05F-315A-4883-87A7-AEF83D4930D2}" srcOrd="10" destOrd="0" presId="urn:microsoft.com/office/officeart/2005/8/layout/chevronAccent+Icon"/>
    <dgm:cxn modelId="{A7AF1565-661C-4A96-AF9C-E3FEFC5F1FCB}" type="presParOf" srcId="{D552E05F-315A-4883-87A7-AEF83D4930D2}" destId="{3D5189CB-EF0B-489C-A166-61480BCC83A8}" srcOrd="0" destOrd="0" presId="urn:microsoft.com/office/officeart/2005/8/layout/chevronAccent+Icon"/>
    <dgm:cxn modelId="{5CF08B08-8BC3-4A06-BC61-972E26D9AD13}" type="presParOf" srcId="{D552E05F-315A-4883-87A7-AEF83D4930D2}" destId="{5BD1D62C-F696-490C-AED3-9A0BC6A61C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6F0B2-2785-4316-9B0E-191416A0173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D21AB2E6-A11D-43E5-A25C-D8E35814BC22}">
      <dgm:prSet phldrT="[Text]" custT="1"/>
      <dgm:spPr/>
      <dgm:t>
        <a:bodyPr/>
        <a:lstStyle/>
        <a:p>
          <a:r>
            <a:rPr lang="en-US" sz="1400" dirty="0"/>
            <a:t>Phase 0: Planning</a:t>
          </a:r>
        </a:p>
      </dgm:t>
    </dgm:pt>
    <dgm:pt modelId="{7E3456DA-AA6F-4A77-8256-CB233D479951}" type="parTrans" cxnId="{F399DF80-4AB9-440B-8ECE-75A7BCEE2F07}">
      <dgm:prSet/>
      <dgm:spPr/>
      <dgm:t>
        <a:bodyPr/>
        <a:lstStyle/>
        <a:p>
          <a:endParaRPr lang="en-US"/>
        </a:p>
      </dgm:t>
    </dgm:pt>
    <dgm:pt modelId="{117276DE-C402-4617-988F-B74E9D3BAA4C}" type="sibTrans" cxnId="{F399DF80-4AB9-440B-8ECE-75A7BCEE2F07}">
      <dgm:prSet/>
      <dgm:spPr/>
      <dgm:t>
        <a:bodyPr/>
        <a:lstStyle/>
        <a:p>
          <a:endParaRPr lang="en-US"/>
        </a:p>
      </dgm:t>
    </dgm:pt>
    <dgm:pt modelId="{975D9019-6FCC-4D94-BBBD-06E4C57B747B}">
      <dgm:prSet phldrT="[Text]" custT="1"/>
      <dgm:spPr/>
      <dgm:t>
        <a:bodyPr/>
        <a:lstStyle/>
        <a:p>
          <a:r>
            <a:rPr lang="en-US" sz="1400" dirty="0"/>
            <a:t>Phase 1: Concept Development</a:t>
          </a:r>
        </a:p>
      </dgm:t>
    </dgm:pt>
    <dgm:pt modelId="{09EB8B34-7C8A-4FD4-87FE-EE04DBD3176E}" type="parTrans" cxnId="{85B9531D-DF5F-45CA-93A4-9D7A9044E036}">
      <dgm:prSet/>
      <dgm:spPr/>
      <dgm:t>
        <a:bodyPr/>
        <a:lstStyle/>
        <a:p>
          <a:endParaRPr lang="en-US"/>
        </a:p>
      </dgm:t>
    </dgm:pt>
    <dgm:pt modelId="{5C14AEB5-3C3B-4234-89FB-7F8F19B01DE4}" type="sibTrans" cxnId="{85B9531D-DF5F-45CA-93A4-9D7A9044E036}">
      <dgm:prSet/>
      <dgm:spPr/>
      <dgm:t>
        <a:bodyPr/>
        <a:lstStyle/>
        <a:p>
          <a:endParaRPr lang="en-US"/>
        </a:p>
      </dgm:t>
    </dgm:pt>
    <dgm:pt modelId="{B3EF2BE4-02FD-4AFB-9516-BD7A6023E2F1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2: System-level Design</a:t>
          </a:r>
        </a:p>
      </dgm:t>
    </dgm:pt>
    <dgm:pt modelId="{0FF329C0-AEFC-4FB5-9447-86E3D5C7C209}" type="parTrans" cxnId="{0E885A84-F113-4DFA-BB73-1E4CA3CA551D}">
      <dgm:prSet/>
      <dgm:spPr/>
      <dgm:t>
        <a:bodyPr/>
        <a:lstStyle/>
        <a:p>
          <a:endParaRPr lang="en-US"/>
        </a:p>
      </dgm:t>
    </dgm:pt>
    <dgm:pt modelId="{3E0760CC-CC1A-4C61-B8BC-E721186039A1}" type="sibTrans" cxnId="{0E885A84-F113-4DFA-BB73-1E4CA3CA551D}">
      <dgm:prSet/>
      <dgm:spPr/>
      <dgm:t>
        <a:bodyPr/>
        <a:lstStyle/>
        <a:p>
          <a:endParaRPr lang="en-US"/>
        </a:p>
      </dgm:t>
    </dgm:pt>
    <dgm:pt modelId="{A045899E-8263-40B3-A0EF-ED029FCEC91E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5: Production Ramp-Up</a:t>
          </a:r>
        </a:p>
      </dgm:t>
    </dgm:pt>
    <dgm:pt modelId="{CCBCC98F-6D4C-42C3-9738-F9A796AB876C}" type="parTrans" cxnId="{B3492434-B4CD-46CD-8190-E080B41A7CD9}">
      <dgm:prSet/>
      <dgm:spPr/>
      <dgm:t>
        <a:bodyPr/>
        <a:lstStyle/>
        <a:p>
          <a:endParaRPr lang="en-US"/>
        </a:p>
      </dgm:t>
    </dgm:pt>
    <dgm:pt modelId="{59C63FDD-8125-4D41-9572-A205C101DF59}" type="sibTrans" cxnId="{B3492434-B4CD-46CD-8190-E080B41A7CD9}">
      <dgm:prSet/>
      <dgm:spPr/>
      <dgm:t>
        <a:bodyPr/>
        <a:lstStyle/>
        <a:p>
          <a:endParaRPr lang="en-US"/>
        </a:p>
      </dgm:t>
    </dgm:pt>
    <dgm:pt modelId="{1ED2B70A-B207-410C-AF5F-80344B1BE6B2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4: Testing and Refinement</a:t>
          </a:r>
        </a:p>
      </dgm:t>
    </dgm:pt>
    <dgm:pt modelId="{0FA01E92-642E-4B86-9E85-5AA7906E487E}" type="parTrans" cxnId="{50A9F11E-6747-4739-95D9-C7A606167432}">
      <dgm:prSet/>
      <dgm:spPr/>
      <dgm:t>
        <a:bodyPr/>
        <a:lstStyle/>
        <a:p>
          <a:endParaRPr lang="en-US"/>
        </a:p>
      </dgm:t>
    </dgm:pt>
    <dgm:pt modelId="{3F8DB0A7-6A1C-4B9B-A721-C6DBA8091F71}" type="sibTrans" cxnId="{50A9F11E-6747-4739-95D9-C7A606167432}">
      <dgm:prSet/>
      <dgm:spPr/>
      <dgm:t>
        <a:bodyPr/>
        <a:lstStyle/>
        <a:p>
          <a:endParaRPr lang="en-US"/>
        </a:p>
      </dgm:t>
    </dgm:pt>
    <dgm:pt modelId="{57DA7360-2957-4830-99CC-BCB3F46E156C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65000"/>
                </a:schemeClr>
              </a:solidFill>
            </a:rPr>
            <a:t>Phase 3: Detail Design</a:t>
          </a:r>
        </a:p>
      </dgm:t>
    </dgm:pt>
    <dgm:pt modelId="{66DF09EA-A5F7-42F6-AD87-E17487F887AE}" type="parTrans" cxnId="{D1E752A7-6799-4045-AC2B-42B1D775231D}">
      <dgm:prSet/>
      <dgm:spPr/>
      <dgm:t>
        <a:bodyPr/>
        <a:lstStyle/>
        <a:p>
          <a:endParaRPr lang="en-US"/>
        </a:p>
      </dgm:t>
    </dgm:pt>
    <dgm:pt modelId="{C7A74B90-CC26-4757-8433-1AE0619DF6D8}" type="sibTrans" cxnId="{D1E752A7-6799-4045-AC2B-42B1D775231D}">
      <dgm:prSet/>
      <dgm:spPr/>
      <dgm:t>
        <a:bodyPr/>
        <a:lstStyle/>
        <a:p>
          <a:endParaRPr lang="en-US"/>
        </a:p>
      </dgm:t>
    </dgm:pt>
    <dgm:pt modelId="{0A900E3D-86E0-4543-956E-2C81FDAD5A7D}" type="pres">
      <dgm:prSet presAssocID="{E576F0B2-2785-4316-9B0E-191416A01735}" presName="Name0" presStyleCnt="0">
        <dgm:presLayoutVars>
          <dgm:dir/>
          <dgm:resizeHandles val="exact"/>
        </dgm:presLayoutVars>
      </dgm:prSet>
      <dgm:spPr/>
    </dgm:pt>
    <dgm:pt modelId="{796BA97B-D87C-4C38-BB36-AB90FCC7FE84}" type="pres">
      <dgm:prSet presAssocID="{D21AB2E6-A11D-43E5-A25C-D8E35814BC22}" presName="composite" presStyleCnt="0"/>
      <dgm:spPr/>
    </dgm:pt>
    <dgm:pt modelId="{CF351117-7F41-4FF1-AB41-84DBCE3BC5D6}" type="pres">
      <dgm:prSet presAssocID="{D21AB2E6-A11D-43E5-A25C-D8E35814BC22}" presName="bgChev" presStyleLbl="node1" presStyleIdx="0" presStyleCnt="6" custLinFactY="-100000" custLinFactNeighborY="-121833"/>
      <dgm:spPr>
        <a:ln>
          <a:solidFill>
            <a:schemeClr val="accent1"/>
          </a:solidFill>
        </a:ln>
      </dgm:spPr>
    </dgm:pt>
    <dgm:pt modelId="{54CD77D6-F5A6-42C4-8A39-45BF29357A86}" type="pres">
      <dgm:prSet presAssocID="{D21AB2E6-A11D-43E5-A25C-D8E35814BC22}" presName="txNode" presStyleLbl="fgAcc1" presStyleIdx="0" presStyleCnt="6" custLinFactY="-100000" custLinFactNeighborY="-121833">
        <dgm:presLayoutVars>
          <dgm:bulletEnabled val="1"/>
        </dgm:presLayoutVars>
      </dgm:prSet>
      <dgm:spPr/>
    </dgm:pt>
    <dgm:pt modelId="{B572DBD4-F758-44EB-94FC-1C2AB516A03C}" type="pres">
      <dgm:prSet presAssocID="{117276DE-C402-4617-988F-B74E9D3BAA4C}" presName="compositeSpace" presStyleCnt="0"/>
      <dgm:spPr/>
    </dgm:pt>
    <dgm:pt modelId="{259ADF0E-550E-4A57-A801-FE7130A8CB2E}" type="pres">
      <dgm:prSet presAssocID="{975D9019-6FCC-4D94-BBBD-06E4C57B747B}" presName="composite" presStyleCnt="0"/>
      <dgm:spPr/>
    </dgm:pt>
    <dgm:pt modelId="{724B730F-CB58-4B94-94A6-F1F2B9C413F4}" type="pres">
      <dgm:prSet presAssocID="{975D9019-6FCC-4D94-BBBD-06E4C57B747B}" presName="bgChev" presStyleLbl="node1" presStyleIdx="1" presStyleCnt="6" custLinFactY="-100000" custLinFactNeighborY="-121833"/>
      <dgm:spPr>
        <a:ln>
          <a:solidFill>
            <a:schemeClr val="accent1"/>
          </a:solidFill>
        </a:ln>
      </dgm:spPr>
    </dgm:pt>
    <dgm:pt modelId="{2A4D6310-69F7-4D8B-9352-007B36CEB809}" type="pres">
      <dgm:prSet presAssocID="{975D9019-6FCC-4D94-BBBD-06E4C57B747B}" presName="txNode" presStyleLbl="fgAcc1" presStyleIdx="1" presStyleCnt="6" custLinFactY="-100000" custLinFactNeighborY="-121833">
        <dgm:presLayoutVars>
          <dgm:bulletEnabled val="1"/>
        </dgm:presLayoutVars>
      </dgm:prSet>
      <dgm:spPr/>
    </dgm:pt>
    <dgm:pt modelId="{E68F2BE9-2277-4B88-9B7A-5E9E5DDA3D7E}" type="pres">
      <dgm:prSet presAssocID="{5C14AEB5-3C3B-4234-89FB-7F8F19B01DE4}" presName="compositeSpace" presStyleCnt="0"/>
      <dgm:spPr/>
    </dgm:pt>
    <dgm:pt modelId="{84F91083-3BE3-4E1E-99A4-C22D01A9081D}" type="pres">
      <dgm:prSet presAssocID="{B3EF2BE4-02FD-4AFB-9516-BD7A6023E2F1}" presName="composite" presStyleCnt="0"/>
      <dgm:spPr/>
    </dgm:pt>
    <dgm:pt modelId="{1D8E8306-7C14-4613-9523-8BA55C744062}" type="pres">
      <dgm:prSet presAssocID="{B3EF2BE4-02FD-4AFB-9516-BD7A6023E2F1}" presName="bgChev" presStyleLbl="node1" presStyleIdx="2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56DB0A0B-AF1E-488F-AD8E-D0B70A2E8809}" type="pres">
      <dgm:prSet presAssocID="{B3EF2BE4-02FD-4AFB-9516-BD7A6023E2F1}" presName="txNode" presStyleLbl="fgAcc1" presStyleIdx="2" presStyleCnt="6" custLinFactY="-100000" custLinFactNeighborY="-121833">
        <dgm:presLayoutVars>
          <dgm:bulletEnabled val="1"/>
        </dgm:presLayoutVars>
      </dgm:prSet>
      <dgm:spPr/>
    </dgm:pt>
    <dgm:pt modelId="{2FC38449-8179-442D-8F76-9808A2DB96D4}" type="pres">
      <dgm:prSet presAssocID="{3E0760CC-CC1A-4C61-B8BC-E721186039A1}" presName="compositeSpace" presStyleCnt="0"/>
      <dgm:spPr/>
    </dgm:pt>
    <dgm:pt modelId="{E9A68495-09B4-4179-9726-8DE32B83B98B}" type="pres">
      <dgm:prSet presAssocID="{57DA7360-2957-4830-99CC-BCB3F46E156C}" presName="composite" presStyleCnt="0"/>
      <dgm:spPr/>
    </dgm:pt>
    <dgm:pt modelId="{E5850252-0D5F-42FC-A715-4437200D7732}" type="pres">
      <dgm:prSet presAssocID="{57DA7360-2957-4830-99CC-BCB3F46E156C}" presName="bgChev" presStyleLbl="node1" presStyleIdx="3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8FC29A7F-1C26-4894-BA57-50483EEC20D4}" type="pres">
      <dgm:prSet presAssocID="{57DA7360-2957-4830-99CC-BCB3F46E156C}" presName="txNode" presStyleLbl="fgAcc1" presStyleIdx="3" presStyleCnt="6" custLinFactY="-100000" custLinFactNeighborY="-121833">
        <dgm:presLayoutVars>
          <dgm:bulletEnabled val="1"/>
        </dgm:presLayoutVars>
      </dgm:prSet>
      <dgm:spPr/>
    </dgm:pt>
    <dgm:pt modelId="{22A3814F-1FD6-4D07-90E5-A73606B01FBA}" type="pres">
      <dgm:prSet presAssocID="{C7A74B90-CC26-4757-8433-1AE0619DF6D8}" presName="compositeSpace" presStyleCnt="0"/>
      <dgm:spPr/>
    </dgm:pt>
    <dgm:pt modelId="{34409DBB-333F-4AF8-BB43-DC742F9FD4DB}" type="pres">
      <dgm:prSet presAssocID="{1ED2B70A-B207-410C-AF5F-80344B1BE6B2}" presName="composite" presStyleCnt="0"/>
      <dgm:spPr/>
    </dgm:pt>
    <dgm:pt modelId="{9836883D-D5D4-4C58-AA0A-F9BA4B5E77DF}" type="pres">
      <dgm:prSet presAssocID="{1ED2B70A-B207-410C-AF5F-80344B1BE6B2}" presName="bgChev" presStyleLbl="node1" presStyleIdx="4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5547A90E-D468-4B23-B3B3-D51C26960C5E}" type="pres">
      <dgm:prSet presAssocID="{1ED2B70A-B207-410C-AF5F-80344B1BE6B2}" presName="txNode" presStyleLbl="fgAcc1" presStyleIdx="4" presStyleCnt="6" custLinFactY="-100000" custLinFactNeighborY="-121833">
        <dgm:presLayoutVars>
          <dgm:bulletEnabled val="1"/>
        </dgm:presLayoutVars>
      </dgm:prSet>
      <dgm:spPr/>
    </dgm:pt>
    <dgm:pt modelId="{672D7E2F-C704-459B-BA14-870C629CC937}" type="pres">
      <dgm:prSet presAssocID="{3F8DB0A7-6A1C-4B9B-A721-C6DBA8091F71}" presName="compositeSpace" presStyleCnt="0"/>
      <dgm:spPr/>
    </dgm:pt>
    <dgm:pt modelId="{D552E05F-315A-4883-87A7-AEF83D4930D2}" type="pres">
      <dgm:prSet presAssocID="{A045899E-8263-40B3-A0EF-ED029FCEC91E}" presName="composite" presStyleCnt="0"/>
      <dgm:spPr/>
    </dgm:pt>
    <dgm:pt modelId="{3D5189CB-EF0B-489C-A166-61480BCC83A8}" type="pres">
      <dgm:prSet presAssocID="{A045899E-8263-40B3-A0EF-ED029FCEC91E}" presName="bgChev" presStyleLbl="node1" presStyleIdx="5" presStyleCnt="6" custLinFactY="-100000" custLinFactNeighborY="-121833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</dgm:pt>
    <dgm:pt modelId="{5BD1D62C-F696-490C-AED3-9A0BC6A61C4B}" type="pres">
      <dgm:prSet presAssocID="{A045899E-8263-40B3-A0EF-ED029FCEC91E}" presName="txNode" presStyleLbl="fgAcc1" presStyleIdx="5" presStyleCnt="6" custLinFactY="-100000" custLinFactNeighborY="-121833">
        <dgm:presLayoutVars>
          <dgm:bulletEnabled val="1"/>
        </dgm:presLayoutVars>
      </dgm:prSet>
      <dgm:spPr/>
    </dgm:pt>
  </dgm:ptLst>
  <dgm:cxnLst>
    <dgm:cxn modelId="{85B9531D-DF5F-45CA-93A4-9D7A9044E036}" srcId="{E576F0B2-2785-4316-9B0E-191416A01735}" destId="{975D9019-6FCC-4D94-BBBD-06E4C57B747B}" srcOrd="1" destOrd="0" parTransId="{09EB8B34-7C8A-4FD4-87FE-EE04DBD3176E}" sibTransId="{5C14AEB5-3C3B-4234-89FB-7F8F19B01DE4}"/>
    <dgm:cxn modelId="{50A9F11E-6747-4739-95D9-C7A606167432}" srcId="{E576F0B2-2785-4316-9B0E-191416A01735}" destId="{1ED2B70A-B207-410C-AF5F-80344B1BE6B2}" srcOrd="4" destOrd="0" parTransId="{0FA01E92-642E-4B86-9E85-5AA7906E487E}" sibTransId="{3F8DB0A7-6A1C-4B9B-A721-C6DBA8091F71}"/>
    <dgm:cxn modelId="{B3492434-B4CD-46CD-8190-E080B41A7CD9}" srcId="{E576F0B2-2785-4316-9B0E-191416A01735}" destId="{A045899E-8263-40B3-A0EF-ED029FCEC91E}" srcOrd="5" destOrd="0" parTransId="{CCBCC98F-6D4C-42C3-9738-F9A796AB876C}" sibTransId="{59C63FDD-8125-4D41-9572-A205C101DF59}"/>
    <dgm:cxn modelId="{B4376843-D4FC-40F7-A18F-83D6D2652212}" type="presOf" srcId="{975D9019-6FCC-4D94-BBBD-06E4C57B747B}" destId="{2A4D6310-69F7-4D8B-9352-007B36CEB809}" srcOrd="0" destOrd="0" presId="urn:microsoft.com/office/officeart/2005/8/layout/chevronAccent+Icon"/>
    <dgm:cxn modelId="{8332B052-8324-42E1-9F15-E4957FAA08F4}" type="presOf" srcId="{B3EF2BE4-02FD-4AFB-9516-BD7A6023E2F1}" destId="{56DB0A0B-AF1E-488F-AD8E-D0B70A2E8809}" srcOrd="0" destOrd="0" presId="urn:microsoft.com/office/officeart/2005/8/layout/chevronAccent+Icon"/>
    <dgm:cxn modelId="{F399DF80-4AB9-440B-8ECE-75A7BCEE2F07}" srcId="{E576F0B2-2785-4316-9B0E-191416A01735}" destId="{D21AB2E6-A11D-43E5-A25C-D8E35814BC22}" srcOrd="0" destOrd="0" parTransId="{7E3456DA-AA6F-4A77-8256-CB233D479951}" sibTransId="{117276DE-C402-4617-988F-B74E9D3BAA4C}"/>
    <dgm:cxn modelId="{0E885A84-F113-4DFA-BB73-1E4CA3CA551D}" srcId="{E576F0B2-2785-4316-9B0E-191416A01735}" destId="{B3EF2BE4-02FD-4AFB-9516-BD7A6023E2F1}" srcOrd="2" destOrd="0" parTransId="{0FF329C0-AEFC-4FB5-9447-86E3D5C7C209}" sibTransId="{3E0760CC-CC1A-4C61-B8BC-E721186039A1}"/>
    <dgm:cxn modelId="{D1E752A7-6799-4045-AC2B-42B1D775231D}" srcId="{E576F0B2-2785-4316-9B0E-191416A01735}" destId="{57DA7360-2957-4830-99CC-BCB3F46E156C}" srcOrd="3" destOrd="0" parTransId="{66DF09EA-A5F7-42F6-AD87-E17487F887AE}" sibTransId="{C7A74B90-CC26-4757-8433-1AE0619DF6D8}"/>
    <dgm:cxn modelId="{3C4C4CB9-7CF7-4A3F-A4D3-9F56B013F0E7}" type="presOf" srcId="{57DA7360-2957-4830-99CC-BCB3F46E156C}" destId="{8FC29A7F-1C26-4894-BA57-50483EEC20D4}" srcOrd="0" destOrd="0" presId="urn:microsoft.com/office/officeart/2005/8/layout/chevronAccent+Icon"/>
    <dgm:cxn modelId="{DAE75FC2-F21C-423F-BA87-78EC2C020223}" type="presOf" srcId="{A045899E-8263-40B3-A0EF-ED029FCEC91E}" destId="{5BD1D62C-F696-490C-AED3-9A0BC6A61C4B}" srcOrd="0" destOrd="0" presId="urn:microsoft.com/office/officeart/2005/8/layout/chevronAccent+Icon"/>
    <dgm:cxn modelId="{91F78DC3-9BD1-4024-B5FD-5F395E149242}" type="presOf" srcId="{E576F0B2-2785-4316-9B0E-191416A01735}" destId="{0A900E3D-86E0-4543-956E-2C81FDAD5A7D}" srcOrd="0" destOrd="0" presId="urn:microsoft.com/office/officeart/2005/8/layout/chevronAccent+Icon"/>
    <dgm:cxn modelId="{1C1686CA-E029-4DE0-B032-215BF01D33E0}" type="presOf" srcId="{1ED2B70A-B207-410C-AF5F-80344B1BE6B2}" destId="{5547A90E-D468-4B23-B3B3-D51C26960C5E}" srcOrd="0" destOrd="0" presId="urn:microsoft.com/office/officeart/2005/8/layout/chevronAccent+Icon"/>
    <dgm:cxn modelId="{3E93D7F4-70E1-4CDF-9271-6B94CF09D08F}" type="presOf" srcId="{D21AB2E6-A11D-43E5-A25C-D8E35814BC22}" destId="{54CD77D6-F5A6-42C4-8A39-45BF29357A86}" srcOrd="0" destOrd="0" presId="urn:microsoft.com/office/officeart/2005/8/layout/chevronAccent+Icon"/>
    <dgm:cxn modelId="{999D2D6E-AE0A-4EA4-B0C1-A71B30361568}" type="presParOf" srcId="{0A900E3D-86E0-4543-956E-2C81FDAD5A7D}" destId="{796BA97B-D87C-4C38-BB36-AB90FCC7FE84}" srcOrd="0" destOrd="0" presId="urn:microsoft.com/office/officeart/2005/8/layout/chevronAccent+Icon"/>
    <dgm:cxn modelId="{4A3D9651-AED1-48C2-B58C-0FED0E15590A}" type="presParOf" srcId="{796BA97B-D87C-4C38-BB36-AB90FCC7FE84}" destId="{CF351117-7F41-4FF1-AB41-84DBCE3BC5D6}" srcOrd="0" destOrd="0" presId="urn:microsoft.com/office/officeart/2005/8/layout/chevronAccent+Icon"/>
    <dgm:cxn modelId="{DAB90396-9BE3-4EE4-8702-B896AE891B50}" type="presParOf" srcId="{796BA97B-D87C-4C38-BB36-AB90FCC7FE84}" destId="{54CD77D6-F5A6-42C4-8A39-45BF29357A86}" srcOrd="1" destOrd="0" presId="urn:microsoft.com/office/officeart/2005/8/layout/chevronAccent+Icon"/>
    <dgm:cxn modelId="{F65A3227-68A8-49BA-BA43-40CB85A71FC9}" type="presParOf" srcId="{0A900E3D-86E0-4543-956E-2C81FDAD5A7D}" destId="{B572DBD4-F758-44EB-94FC-1C2AB516A03C}" srcOrd="1" destOrd="0" presId="urn:microsoft.com/office/officeart/2005/8/layout/chevronAccent+Icon"/>
    <dgm:cxn modelId="{09477955-50BC-46B8-951C-1036AF9DFE9F}" type="presParOf" srcId="{0A900E3D-86E0-4543-956E-2C81FDAD5A7D}" destId="{259ADF0E-550E-4A57-A801-FE7130A8CB2E}" srcOrd="2" destOrd="0" presId="urn:microsoft.com/office/officeart/2005/8/layout/chevronAccent+Icon"/>
    <dgm:cxn modelId="{B26AF5C1-76E2-447C-A772-BB14C56D07AF}" type="presParOf" srcId="{259ADF0E-550E-4A57-A801-FE7130A8CB2E}" destId="{724B730F-CB58-4B94-94A6-F1F2B9C413F4}" srcOrd="0" destOrd="0" presId="urn:microsoft.com/office/officeart/2005/8/layout/chevronAccent+Icon"/>
    <dgm:cxn modelId="{589E9EEE-1946-41B3-AD1F-8BA313A85B61}" type="presParOf" srcId="{259ADF0E-550E-4A57-A801-FE7130A8CB2E}" destId="{2A4D6310-69F7-4D8B-9352-007B36CEB809}" srcOrd="1" destOrd="0" presId="urn:microsoft.com/office/officeart/2005/8/layout/chevronAccent+Icon"/>
    <dgm:cxn modelId="{398D81AD-944E-4492-BB26-B9747BD64C2C}" type="presParOf" srcId="{0A900E3D-86E0-4543-956E-2C81FDAD5A7D}" destId="{E68F2BE9-2277-4B88-9B7A-5E9E5DDA3D7E}" srcOrd="3" destOrd="0" presId="urn:microsoft.com/office/officeart/2005/8/layout/chevronAccent+Icon"/>
    <dgm:cxn modelId="{C055365A-76BB-4F95-AA9A-7E3A8EE24441}" type="presParOf" srcId="{0A900E3D-86E0-4543-956E-2C81FDAD5A7D}" destId="{84F91083-3BE3-4E1E-99A4-C22D01A9081D}" srcOrd="4" destOrd="0" presId="urn:microsoft.com/office/officeart/2005/8/layout/chevronAccent+Icon"/>
    <dgm:cxn modelId="{9562859F-35C4-447C-8DB8-3C5D1A500FF8}" type="presParOf" srcId="{84F91083-3BE3-4E1E-99A4-C22D01A9081D}" destId="{1D8E8306-7C14-4613-9523-8BA55C744062}" srcOrd="0" destOrd="0" presId="urn:microsoft.com/office/officeart/2005/8/layout/chevronAccent+Icon"/>
    <dgm:cxn modelId="{264A1D4F-B277-46F9-8A90-3AD4850606A9}" type="presParOf" srcId="{84F91083-3BE3-4E1E-99A4-C22D01A9081D}" destId="{56DB0A0B-AF1E-488F-AD8E-D0B70A2E8809}" srcOrd="1" destOrd="0" presId="urn:microsoft.com/office/officeart/2005/8/layout/chevronAccent+Icon"/>
    <dgm:cxn modelId="{D168A8D2-825A-4544-8B1C-5399CF52F839}" type="presParOf" srcId="{0A900E3D-86E0-4543-956E-2C81FDAD5A7D}" destId="{2FC38449-8179-442D-8F76-9808A2DB96D4}" srcOrd="5" destOrd="0" presId="urn:microsoft.com/office/officeart/2005/8/layout/chevronAccent+Icon"/>
    <dgm:cxn modelId="{D6DBE733-4FAC-456B-9C00-3FE465E9B10E}" type="presParOf" srcId="{0A900E3D-86E0-4543-956E-2C81FDAD5A7D}" destId="{E9A68495-09B4-4179-9726-8DE32B83B98B}" srcOrd="6" destOrd="0" presId="urn:microsoft.com/office/officeart/2005/8/layout/chevronAccent+Icon"/>
    <dgm:cxn modelId="{F58506F0-9CF3-42D6-ACD0-EE40C7B1E5B1}" type="presParOf" srcId="{E9A68495-09B4-4179-9726-8DE32B83B98B}" destId="{E5850252-0D5F-42FC-A715-4437200D7732}" srcOrd="0" destOrd="0" presId="urn:microsoft.com/office/officeart/2005/8/layout/chevronAccent+Icon"/>
    <dgm:cxn modelId="{BF8B4291-ED6B-4EE6-BE59-800AE2A9B842}" type="presParOf" srcId="{E9A68495-09B4-4179-9726-8DE32B83B98B}" destId="{8FC29A7F-1C26-4894-BA57-50483EEC20D4}" srcOrd="1" destOrd="0" presId="urn:microsoft.com/office/officeart/2005/8/layout/chevronAccent+Icon"/>
    <dgm:cxn modelId="{744F1CAE-EB63-4BBB-B160-65894A0D708C}" type="presParOf" srcId="{0A900E3D-86E0-4543-956E-2C81FDAD5A7D}" destId="{22A3814F-1FD6-4D07-90E5-A73606B01FBA}" srcOrd="7" destOrd="0" presId="urn:microsoft.com/office/officeart/2005/8/layout/chevronAccent+Icon"/>
    <dgm:cxn modelId="{F4A606C5-A538-4365-BBB1-D87D628A2639}" type="presParOf" srcId="{0A900E3D-86E0-4543-956E-2C81FDAD5A7D}" destId="{34409DBB-333F-4AF8-BB43-DC742F9FD4DB}" srcOrd="8" destOrd="0" presId="urn:microsoft.com/office/officeart/2005/8/layout/chevronAccent+Icon"/>
    <dgm:cxn modelId="{2EC61D40-26AC-4AA0-A63F-33AE4CB87946}" type="presParOf" srcId="{34409DBB-333F-4AF8-BB43-DC742F9FD4DB}" destId="{9836883D-D5D4-4C58-AA0A-F9BA4B5E77DF}" srcOrd="0" destOrd="0" presId="urn:microsoft.com/office/officeart/2005/8/layout/chevronAccent+Icon"/>
    <dgm:cxn modelId="{06B477F1-DC1A-47E3-876F-788F0BC85A94}" type="presParOf" srcId="{34409DBB-333F-4AF8-BB43-DC742F9FD4DB}" destId="{5547A90E-D468-4B23-B3B3-D51C26960C5E}" srcOrd="1" destOrd="0" presId="urn:microsoft.com/office/officeart/2005/8/layout/chevronAccent+Icon"/>
    <dgm:cxn modelId="{2FE13559-42D2-456C-8762-0B47653CEF97}" type="presParOf" srcId="{0A900E3D-86E0-4543-956E-2C81FDAD5A7D}" destId="{672D7E2F-C704-459B-BA14-870C629CC937}" srcOrd="9" destOrd="0" presId="urn:microsoft.com/office/officeart/2005/8/layout/chevronAccent+Icon"/>
    <dgm:cxn modelId="{4CBBA52E-1C3B-4B8E-AF2B-6D3005CED3D3}" type="presParOf" srcId="{0A900E3D-86E0-4543-956E-2C81FDAD5A7D}" destId="{D552E05F-315A-4883-87A7-AEF83D4930D2}" srcOrd="10" destOrd="0" presId="urn:microsoft.com/office/officeart/2005/8/layout/chevronAccent+Icon"/>
    <dgm:cxn modelId="{A7AF1565-661C-4A96-AF9C-E3FEFC5F1FCB}" type="presParOf" srcId="{D552E05F-315A-4883-87A7-AEF83D4930D2}" destId="{3D5189CB-EF0B-489C-A166-61480BCC83A8}" srcOrd="0" destOrd="0" presId="urn:microsoft.com/office/officeart/2005/8/layout/chevronAccent+Icon"/>
    <dgm:cxn modelId="{5CF08B08-8BC3-4A06-BC61-972E26D9AD13}" type="presParOf" srcId="{D552E05F-315A-4883-87A7-AEF83D4930D2}" destId="{5BD1D62C-F696-490C-AED3-9A0BC6A61C4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A1262-4730-4A4E-9ADF-5746EB6828E2}">
      <dsp:nvSpPr>
        <dsp:cNvPr id="0" name=""/>
        <dsp:cNvSpPr/>
      </dsp:nvSpPr>
      <dsp:spPr>
        <a:xfrm>
          <a:off x="495799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DFFB1-B0CD-4BD7-B472-08EF8E9613F8}">
      <dsp:nvSpPr>
        <dsp:cNvPr id="0" name=""/>
        <dsp:cNvSpPr/>
      </dsp:nvSpPr>
      <dsp:spPr>
        <a:xfrm>
          <a:off x="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Introduction to Proposed Solution</a:t>
          </a:r>
        </a:p>
      </dsp:txBody>
      <dsp:txXfrm>
        <a:off x="799" y="1731032"/>
        <a:ext cx="1800000" cy="720000"/>
      </dsp:txXfrm>
    </dsp:sp>
    <dsp:sp modelId="{22F65B0F-DFAE-459F-8478-88E62C92389B}">
      <dsp:nvSpPr>
        <dsp:cNvPr id="0" name=""/>
        <dsp:cNvSpPr/>
      </dsp:nvSpPr>
      <dsp:spPr>
        <a:xfrm>
          <a:off x="2610799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7323D-137F-41D7-A5C8-47811BEC0493}">
      <dsp:nvSpPr>
        <dsp:cNvPr id="0" name=""/>
        <dsp:cNvSpPr/>
      </dsp:nvSpPr>
      <dsp:spPr>
        <a:xfrm>
          <a:off x="2115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Need for Proposed Solution</a:t>
          </a:r>
        </a:p>
      </dsp:txBody>
      <dsp:txXfrm>
        <a:off x="2115799" y="1731032"/>
        <a:ext cx="1800000" cy="720000"/>
      </dsp:txXfrm>
    </dsp:sp>
    <dsp:sp modelId="{4FB7DEA2-D7ED-4E9A-9218-3E37C712699D}">
      <dsp:nvSpPr>
        <dsp:cNvPr id="0" name=""/>
        <dsp:cNvSpPr/>
      </dsp:nvSpPr>
      <dsp:spPr>
        <a:xfrm>
          <a:off x="4725799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7AC8D-DD3E-4C6D-8F65-41FCE5749A31}">
      <dsp:nvSpPr>
        <dsp:cNvPr id="0" name=""/>
        <dsp:cNvSpPr/>
      </dsp:nvSpPr>
      <dsp:spPr>
        <a:xfrm>
          <a:off x="4230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PDS Development</a:t>
          </a:r>
        </a:p>
      </dsp:txBody>
      <dsp:txXfrm>
        <a:off x="4230799" y="1731032"/>
        <a:ext cx="1800000" cy="720000"/>
      </dsp:txXfrm>
    </dsp:sp>
    <dsp:sp modelId="{8B31A28C-3E7F-4E6C-8B07-C8A76F49249C}">
      <dsp:nvSpPr>
        <dsp:cNvPr id="0" name=""/>
        <dsp:cNvSpPr/>
      </dsp:nvSpPr>
      <dsp:spPr>
        <a:xfrm>
          <a:off x="6840800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4A0E9-2052-40B5-BF3D-0BEADA7CF35F}">
      <dsp:nvSpPr>
        <dsp:cNvPr id="0" name=""/>
        <dsp:cNvSpPr/>
      </dsp:nvSpPr>
      <dsp:spPr>
        <a:xfrm>
          <a:off x="6345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Design Review</a:t>
          </a:r>
        </a:p>
      </dsp:txBody>
      <dsp:txXfrm>
        <a:off x="6345799" y="1731032"/>
        <a:ext cx="1800000" cy="720000"/>
      </dsp:txXfrm>
    </dsp:sp>
    <dsp:sp modelId="{1BD009C6-18A2-49BE-AF40-60AD46572AB7}">
      <dsp:nvSpPr>
        <dsp:cNvPr id="0" name=""/>
        <dsp:cNvSpPr/>
      </dsp:nvSpPr>
      <dsp:spPr>
        <a:xfrm>
          <a:off x="8955800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ED840-BE3A-44EE-AAD5-948740515D5D}">
      <dsp:nvSpPr>
        <dsp:cNvPr id="0" name=""/>
        <dsp:cNvSpPr/>
      </dsp:nvSpPr>
      <dsp:spPr>
        <a:xfrm>
          <a:off x="8460800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Future Plans &amp; Cost</a:t>
          </a:r>
        </a:p>
      </dsp:txBody>
      <dsp:txXfrm>
        <a:off x="8460800" y="173103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4F03-7AFF-4854-9E6A-C15286E35929}">
      <dsp:nvSpPr>
        <dsp:cNvPr id="0" name=""/>
        <dsp:cNvSpPr/>
      </dsp:nvSpPr>
      <dsp:spPr>
        <a:xfrm>
          <a:off x="734082" y="485319"/>
          <a:ext cx="582225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AE18C-BBCB-4189-B02A-B4524D176389}">
      <dsp:nvSpPr>
        <dsp:cNvPr id="0" name=""/>
        <dsp:cNvSpPr/>
      </dsp:nvSpPr>
      <dsp:spPr>
        <a:xfrm>
          <a:off x="1351241" y="436448"/>
          <a:ext cx="66955" cy="12574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E7D04-0909-463D-8574-50D14DA9FA53}">
      <dsp:nvSpPr>
        <dsp:cNvPr id="0" name=""/>
        <dsp:cNvSpPr/>
      </dsp:nvSpPr>
      <dsp:spPr>
        <a:xfrm>
          <a:off x="394759" y="218810"/>
          <a:ext cx="533090" cy="53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7" tIns="20687" rIns="20687" bIns="2068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</a:t>
          </a:r>
        </a:p>
      </dsp:txBody>
      <dsp:txXfrm>
        <a:off x="472828" y="296879"/>
        <a:ext cx="376952" cy="376952"/>
      </dsp:txXfrm>
    </dsp:sp>
    <dsp:sp modelId="{39C37A4F-9714-42FB-B025-10B825B1CA4E}">
      <dsp:nvSpPr>
        <dsp:cNvPr id="0" name=""/>
        <dsp:cNvSpPr/>
      </dsp:nvSpPr>
      <dsp:spPr>
        <a:xfrm>
          <a:off x="6300" y="917480"/>
          <a:ext cx="13100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5" tIns="165100" rIns="103335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the need</a:t>
          </a:r>
        </a:p>
      </dsp:txBody>
      <dsp:txXfrm>
        <a:off x="6300" y="1179481"/>
        <a:ext cx="1310007" cy="1703599"/>
      </dsp:txXfrm>
    </dsp:sp>
    <dsp:sp modelId="{12485637-B32A-43F1-87BF-21234A359224}">
      <dsp:nvSpPr>
        <dsp:cNvPr id="0" name=""/>
        <dsp:cNvSpPr/>
      </dsp:nvSpPr>
      <dsp:spPr>
        <a:xfrm>
          <a:off x="1461864" y="485351"/>
          <a:ext cx="131000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B8055-38B7-4BE7-954C-CAE544C20345}">
      <dsp:nvSpPr>
        <dsp:cNvPr id="0" name=""/>
        <dsp:cNvSpPr/>
      </dsp:nvSpPr>
      <dsp:spPr>
        <a:xfrm>
          <a:off x="2806805" y="436474"/>
          <a:ext cx="66955" cy="12577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3F4D5-47DC-40D1-ABDB-2DF0DF4A47C2}">
      <dsp:nvSpPr>
        <dsp:cNvPr id="0" name=""/>
        <dsp:cNvSpPr/>
      </dsp:nvSpPr>
      <dsp:spPr>
        <a:xfrm>
          <a:off x="1850323" y="218842"/>
          <a:ext cx="533090" cy="53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7" tIns="20687" rIns="20687" bIns="2068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</a:t>
          </a:r>
          <a:endParaRPr lang="en-US" sz="2500" kern="1200" dirty="0"/>
        </a:p>
      </dsp:txBody>
      <dsp:txXfrm>
        <a:off x="1928392" y="296911"/>
        <a:ext cx="376952" cy="376952"/>
      </dsp:txXfrm>
    </dsp:sp>
    <dsp:sp modelId="{B1CA8E7D-B4D2-4F8B-9137-C6B33E662A65}">
      <dsp:nvSpPr>
        <dsp:cNvPr id="0" name=""/>
        <dsp:cNvSpPr/>
      </dsp:nvSpPr>
      <dsp:spPr>
        <a:xfrm>
          <a:off x="1461864" y="917564"/>
          <a:ext cx="13100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5" tIns="165100" rIns="103335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the target market</a:t>
          </a:r>
        </a:p>
      </dsp:txBody>
      <dsp:txXfrm>
        <a:off x="1461864" y="1179565"/>
        <a:ext cx="1310007" cy="1703599"/>
      </dsp:txXfrm>
    </dsp:sp>
    <dsp:sp modelId="{0C69E8B7-126D-4E4F-B989-07E368CFE2C8}">
      <dsp:nvSpPr>
        <dsp:cNvPr id="0" name=""/>
        <dsp:cNvSpPr/>
      </dsp:nvSpPr>
      <dsp:spPr>
        <a:xfrm>
          <a:off x="2917428" y="485351"/>
          <a:ext cx="131000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22ABA-CA5B-43BF-8155-9FD2E4538256}">
      <dsp:nvSpPr>
        <dsp:cNvPr id="0" name=""/>
        <dsp:cNvSpPr/>
      </dsp:nvSpPr>
      <dsp:spPr>
        <a:xfrm>
          <a:off x="4262369" y="436474"/>
          <a:ext cx="66955" cy="12577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CD1F9-3CA6-4656-86AE-F0CB7E7FED40}">
      <dsp:nvSpPr>
        <dsp:cNvPr id="0" name=""/>
        <dsp:cNvSpPr/>
      </dsp:nvSpPr>
      <dsp:spPr>
        <a:xfrm>
          <a:off x="3305886" y="218842"/>
          <a:ext cx="533090" cy="53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7" tIns="20687" rIns="20687" bIns="2068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</a:t>
          </a:r>
        </a:p>
      </dsp:txBody>
      <dsp:txXfrm>
        <a:off x="3383955" y="296911"/>
        <a:ext cx="376952" cy="376952"/>
      </dsp:txXfrm>
    </dsp:sp>
    <dsp:sp modelId="{844E1DAF-4BBC-4D52-8518-501A380FD56D}">
      <dsp:nvSpPr>
        <dsp:cNvPr id="0" name=""/>
        <dsp:cNvSpPr/>
      </dsp:nvSpPr>
      <dsp:spPr>
        <a:xfrm>
          <a:off x="2917428" y="917564"/>
          <a:ext cx="13100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5" tIns="165100" rIns="103335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Gather information</a:t>
          </a:r>
        </a:p>
      </dsp:txBody>
      <dsp:txXfrm>
        <a:off x="2917428" y="1179565"/>
        <a:ext cx="1310007" cy="1703599"/>
      </dsp:txXfrm>
    </dsp:sp>
    <dsp:sp modelId="{BD5C5030-F028-4BD1-9687-8A1B49119050}">
      <dsp:nvSpPr>
        <dsp:cNvPr id="0" name=""/>
        <dsp:cNvSpPr/>
      </dsp:nvSpPr>
      <dsp:spPr>
        <a:xfrm>
          <a:off x="4372992" y="485351"/>
          <a:ext cx="131000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F2A50-B27A-4D7A-9EA3-64F0103F8B7F}">
      <dsp:nvSpPr>
        <dsp:cNvPr id="0" name=""/>
        <dsp:cNvSpPr/>
      </dsp:nvSpPr>
      <dsp:spPr>
        <a:xfrm>
          <a:off x="5717933" y="436474"/>
          <a:ext cx="66955" cy="12577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82F09-C0EF-4DB7-B862-1719F863E58C}">
      <dsp:nvSpPr>
        <dsp:cNvPr id="0" name=""/>
        <dsp:cNvSpPr/>
      </dsp:nvSpPr>
      <dsp:spPr>
        <a:xfrm>
          <a:off x="4761450" y="218842"/>
          <a:ext cx="533090" cy="53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7" tIns="20687" rIns="20687" bIns="2068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</a:t>
          </a:r>
        </a:p>
      </dsp:txBody>
      <dsp:txXfrm>
        <a:off x="4839519" y="296911"/>
        <a:ext cx="376952" cy="376952"/>
      </dsp:txXfrm>
    </dsp:sp>
    <dsp:sp modelId="{972A570F-BFC2-4C03-9EF0-341F34D504EC}">
      <dsp:nvSpPr>
        <dsp:cNvPr id="0" name=""/>
        <dsp:cNvSpPr/>
      </dsp:nvSpPr>
      <dsp:spPr>
        <a:xfrm>
          <a:off x="4372992" y="917564"/>
          <a:ext cx="13100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5" tIns="165100" rIns="103335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Brainstorm potential solutions &amp; specifications</a:t>
          </a:r>
        </a:p>
      </dsp:txBody>
      <dsp:txXfrm>
        <a:off x="4372992" y="1179565"/>
        <a:ext cx="1310007" cy="1703599"/>
      </dsp:txXfrm>
    </dsp:sp>
    <dsp:sp modelId="{E1572B41-967C-4145-A7B0-EB13A7EBB83F}">
      <dsp:nvSpPr>
        <dsp:cNvPr id="0" name=""/>
        <dsp:cNvSpPr/>
      </dsp:nvSpPr>
      <dsp:spPr>
        <a:xfrm>
          <a:off x="5828556" y="485351"/>
          <a:ext cx="131000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A86FF-0BCF-431F-951A-EB90C8C9D92B}">
      <dsp:nvSpPr>
        <dsp:cNvPr id="0" name=""/>
        <dsp:cNvSpPr/>
      </dsp:nvSpPr>
      <dsp:spPr>
        <a:xfrm>
          <a:off x="7173497" y="436474"/>
          <a:ext cx="66955" cy="12577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F2FB4-99DE-450F-B3E7-D6CCADDFB2DD}">
      <dsp:nvSpPr>
        <dsp:cNvPr id="0" name=""/>
        <dsp:cNvSpPr/>
      </dsp:nvSpPr>
      <dsp:spPr>
        <a:xfrm>
          <a:off x="6217014" y="218842"/>
          <a:ext cx="533090" cy="53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7" tIns="20687" rIns="20687" bIns="2068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</a:t>
          </a:r>
        </a:p>
      </dsp:txBody>
      <dsp:txXfrm>
        <a:off x="6295083" y="296911"/>
        <a:ext cx="376952" cy="376952"/>
      </dsp:txXfrm>
    </dsp:sp>
    <dsp:sp modelId="{A5A60AE0-4D42-4432-87A4-8BC9FA88D910}">
      <dsp:nvSpPr>
        <dsp:cNvPr id="0" name=""/>
        <dsp:cNvSpPr/>
      </dsp:nvSpPr>
      <dsp:spPr>
        <a:xfrm>
          <a:off x="5828556" y="917564"/>
          <a:ext cx="13100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5" tIns="165100" rIns="103335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Obtain feedback</a:t>
          </a:r>
        </a:p>
      </dsp:txBody>
      <dsp:txXfrm>
        <a:off x="5828556" y="1179565"/>
        <a:ext cx="1310007" cy="1703599"/>
      </dsp:txXfrm>
    </dsp:sp>
    <dsp:sp modelId="{698FAC56-440B-45CD-A712-9F66892D1C04}">
      <dsp:nvSpPr>
        <dsp:cNvPr id="0" name=""/>
        <dsp:cNvSpPr/>
      </dsp:nvSpPr>
      <dsp:spPr>
        <a:xfrm>
          <a:off x="7284120" y="485351"/>
          <a:ext cx="131000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DED45-9577-4640-AA70-1014918D014D}">
      <dsp:nvSpPr>
        <dsp:cNvPr id="0" name=""/>
        <dsp:cNvSpPr/>
      </dsp:nvSpPr>
      <dsp:spPr>
        <a:xfrm>
          <a:off x="8629061" y="436474"/>
          <a:ext cx="66955" cy="12577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4AE48-3AF7-4020-90B9-49B27308B13C}">
      <dsp:nvSpPr>
        <dsp:cNvPr id="0" name=""/>
        <dsp:cNvSpPr/>
      </dsp:nvSpPr>
      <dsp:spPr>
        <a:xfrm>
          <a:off x="7672578" y="218842"/>
          <a:ext cx="533090" cy="53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7" tIns="20687" rIns="20687" bIns="2068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6</a:t>
          </a:r>
        </a:p>
      </dsp:txBody>
      <dsp:txXfrm>
        <a:off x="7750647" y="296911"/>
        <a:ext cx="376952" cy="376952"/>
      </dsp:txXfrm>
    </dsp:sp>
    <dsp:sp modelId="{A0AFBBD7-142E-42BC-B8F9-ADB304D7BC51}">
      <dsp:nvSpPr>
        <dsp:cNvPr id="0" name=""/>
        <dsp:cNvSpPr/>
      </dsp:nvSpPr>
      <dsp:spPr>
        <a:xfrm>
          <a:off x="7284120" y="917564"/>
          <a:ext cx="131000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5" tIns="165100" rIns="103335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Refine &amp; evaluate the solutions &amp; specifications</a:t>
          </a:r>
        </a:p>
      </dsp:txBody>
      <dsp:txXfrm>
        <a:off x="7284120" y="1179565"/>
        <a:ext cx="1310007" cy="1703599"/>
      </dsp:txXfrm>
    </dsp:sp>
    <dsp:sp modelId="{D15F6F4F-699C-4926-8586-920D52D54B49}">
      <dsp:nvSpPr>
        <dsp:cNvPr id="0" name=""/>
        <dsp:cNvSpPr/>
      </dsp:nvSpPr>
      <dsp:spPr>
        <a:xfrm>
          <a:off x="8739683" y="485351"/>
          <a:ext cx="655003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22F81-ED7B-43EC-A9D3-BB478A73C9E4}">
      <dsp:nvSpPr>
        <dsp:cNvPr id="0" name=""/>
        <dsp:cNvSpPr/>
      </dsp:nvSpPr>
      <dsp:spPr>
        <a:xfrm>
          <a:off x="9128142" y="218842"/>
          <a:ext cx="533090" cy="533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87" tIns="20687" rIns="20687" bIns="2068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7</a:t>
          </a:r>
        </a:p>
      </dsp:txBody>
      <dsp:txXfrm>
        <a:off x="9206211" y="296911"/>
        <a:ext cx="376952" cy="376952"/>
      </dsp:txXfrm>
    </dsp:sp>
    <dsp:sp modelId="{64A90B38-74F2-443D-9AE2-730E07F4816D}">
      <dsp:nvSpPr>
        <dsp:cNvPr id="0" name=""/>
        <dsp:cNvSpPr/>
      </dsp:nvSpPr>
      <dsp:spPr>
        <a:xfrm>
          <a:off x="8739683" y="917564"/>
          <a:ext cx="136405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98" tIns="165100" rIns="107598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a concept</a:t>
          </a:r>
        </a:p>
      </dsp:txBody>
      <dsp:txXfrm>
        <a:off x="8739683" y="1190375"/>
        <a:ext cx="1364053" cy="1692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A7F9C-6798-4536-BC66-74E0022A3113}">
      <dsp:nvSpPr>
        <dsp:cNvPr id="0" name=""/>
        <dsp:cNvSpPr/>
      </dsp:nvSpPr>
      <dsp:spPr>
        <a:xfrm>
          <a:off x="3035" y="0"/>
          <a:ext cx="2960079" cy="71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Concept 1: Twist Lock</a:t>
          </a:r>
        </a:p>
      </dsp:txBody>
      <dsp:txXfrm>
        <a:off x="3035" y="0"/>
        <a:ext cx="2960079" cy="717332"/>
      </dsp:txXfrm>
    </dsp:sp>
    <dsp:sp modelId="{B05D1ABD-CE9B-4F40-8C96-B3C4647CA9BD}">
      <dsp:nvSpPr>
        <dsp:cNvPr id="0" name=""/>
        <dsp:cNvSpPr/>
      </dsp:nvSpPr>
      <dsp:spPr>
        <a:xfrm flipV="1">
          <a:off x="3035" y="802117"/>
          <a:ext cx="2960079" cy="2723040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C3B16-411B-4186-8A0E-4FF13639D77B}">
      <dsp:nvSpPr>
        <dsp:cNvPr id="0" name=""/>
        <dsp:cNvSpPr/>
      </dsp:nvSpPr>
      <dsp:spPr>
        <a:xfrm>
          <a:off x="3377526" y="0"/>
          <a:ext cx="2960079" cy="71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Concept 2: Push Latch</a:t>
          </a:r>
        </a:p>
      </dsp:txBody>
      <dsp:txXfrm>
        <a:off x="3377526" y="0"/>
        <a:ext cx="2960079" cy="717332"/>
      </dsp:txXfrm>
    </dsp:sp>
    <dsp:sp modelId="{1319048E-FE51-407C-AF64-EAF7285D086C}">
      <dsp:nvSpPr>
        <dsp:cNvPr id="0" name=""/>
        <dsp:cNvSpPr/>
      </dsp:nvSpPr>
      <dsp:spPr>
        <a:xfrm flipV="1">
          <a:off x="3377526" y="802117"/>
          <a:ext cx="2960079" cy="2723040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3C0CD-1E16-46D9-A2E1-C0088AD25329}">
      <dsp:nvSpPr>
        <dsp:cNvPr id="0" name=""/>
        <dsp:cNvSpPr/>
      </dsp:nvSpPr>
      <dsp:spPr>
        <a:xfrm>
          <a:off x="6752016" y="0"/>
          <a:ext cx="2960079" cy="717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Concept 3: Magnet</a:t>
          </a:r>
        </a:p>
      </dsp:txBody>
      <dsp:txXfrm>
        <a:off x="6752016" y="0"/>
        <a:ext cx="2960079" cy="717332"/>
      </dsp:txXfrm>
    </dsp:sp>
    <dsp:sp modelId="{2CC90B1F-B090-42C4-BD17-307672631E2B}">
      <dsp:nvSpPr>
        <dsp:cNvPr id="0" name=""/>
        <dsp:cNvSpPr/>
      </dsp:nvSpPr>
      <dsp:spPr>
        <a:xfrm flipV="1">
          <a:off x="6752016" y="802117"/>
          <a:ext cx="2960079" cy="2723040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F2451-3B5B-456D-8140-CE572286F9CE}">
      <dsp:nvSpPr>
        <dsp:cNvPr id="0" name=""/>
        <dsp:cNvSpPr/>
      </dsp:nvSpPr>
      <dsp:spPr>
        <a:xfrm>
          <a:off x="1384549" y="9811"/>
          <a:ext cx="1544062" cy="15440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597B4-D73C-403F-ACA6-94E46B7EA35D}">
      <dsp:nvSpPr>
        <dsp:cNvPr id="0" name=""/>
        <dsp:cNvSpPr/>
      </dsp:nvSpPr>
      <dsp:spPr>
        <a:xfrm>
          <a:off x="1713612" y="338874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2F895-9EBC-41CA-9D2E-993F0F22931F}">
      <dsp:nvSpPr>
        <dsp:cNvPr id="0" name=""/>
        <dsp:cNvSpPr/>
      </dsp:nvSpPr>
      <dsp:spPr>
        <a:xfrm>
          <a:off x="890956" y="1371091"/>
          <a:ext cx="2531250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/>
            <a:t>Both the quality and quantity of planning is important in delivering a successful product</a:t>
          </a:r>
        </a:p>
      </dsp:txBody>
      <dsp:txXfrm>
        <a:off x="890956" y="1371091"/>
        <a:ext cx="2531250" cy="1063125"/>
      </dsp:txXfrm>
    </dsp:sp>
    <dsp:sp modelId="{FD0BB32B-B1AC-4285-A51F-A6C2908F70C7}">
      <dsp:nvSpPr>
        <dsp:cNvPr id="0" name=""/>
        <dsp:cNvSpPr/>
      </dsp:nvSpPr>
      <dsp:spPr>
        <a:xfrm>
          <a:off x="4358768" y="9811"/>
          <a:ext cx="1544062" cy="15440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A5603-B023-402E-949C-3CCD893A3819}">
      <dsp:nvSpPr>
        <dsp:cNvPr id="0" name=""/>
        <dsp:cNvSpPr/>
      </dsp:nvSpPr>
      <dsp:spPr>
        <a:xfrm>
          <a:off x="4687831" y="338874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EFC92-F52D-45B0-9F21-DE162E99BC79}">
      <dsp:nvSpPr>
        <dsp:cNvPr id="0" name=""/>
        <dsp:cNvSpPr/>
      </dsp:nvSpPr>
      <dsp:spPr>
        <a:xfrm>
          <a:off x="3865174" y="1371091"/>
          <a:ext cx="2531250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cap="none" baseline="0" dirty="0"/>
            <a:t>Critical to speak with clinicians and potential users throughout the product development process</a:t>
          </a:r>
        </a:p>
      </dsp:txBody>
      <dsp:txXfrm>
        <a:off x="3865174" y="1371091"/>
        <a:ext cx="2531250" cy="1063125"/>
      </dsp:txXfrm>
    </dsp:sp>
    <dsp:sp modelId="{BC7A0A51-AC80-4D7C-9BCB-386B8B2A89D0}">
      <dsp:nvSpPr>
        <dsp:cNvPr id="0" name=""/>
        <dsp:cNvSpPr/>
      </dsp:nvSpPr>
      <dsp:spPr>
        <a:xfrm>
          <a:off x="7332987" y="9811"/>
          <a:ext cx="1544062" cy="15440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A336F-7BD0-4BBB-A0DE-FC173ACABF19}">
      <dsp:nvSpPr>
        <dsp:cNvPr id="0" name=""/>
        <dsp:cNvSpPr/>
      </dsp:nvSpPr>
      <dsp:spPr>
        <a:xfrm>
          <a:off x="7662050" y="338874"/>
          <a:ext cx="885937" cy="885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2E832-1E7F-45AB-87DE-CE28D10CA76D}">
      <dsp:nvSpPr>
        <dsp:cNvPr id="0" name=""/>
        <dsp:cNvSpPr/>
      </dsp:nvSpPr>
      <dsp:spPr>
        <a:xfrm>
          <a:off x="6839393" y="1371091"/>
          <a:ext cx="2531250" cy="106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cap="none" baseline="0" dirty="0"/>
            <a:t>Can incorporate concepts from other fields of engineering to create unique design solutions</a:t>
          </a:r>
        </a:p>
      </dsp:txBody>
      <dsp:txXfrm>
        <a:off x="6839393" y="1371091"/>
        <a:ext cx="2531250" cy="1063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1117-7F41-4FF1-AB41-84DBCE3BC5D6}">
      <dsp:nvSpPr>
        <dsp:cNvPr id="0" name=""/>
        <dsp:cNvSpPr/>
      </dsp:nvSpPr>
      <dsp:spPr>
        <a:xfrm>
          <a:off x="776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D77D6-F5A6-42C4-8A39-45BF29357A86}">
      <dsp:nvSpPr>
        <dsp:cNvPr id="0" name=""/>
        <dsp:cNvSpPr/>
      </dsp:nvSpPr>
      <dsp:spPr>
        <a:xfrm>
          <a:off x="401741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0: Planning</a:t>
          </a:r>
        </a:p>
      </dsp:txBody>
      <dsp:txXfrm>
        <a:off x="418740" y="363051"/>
        <a:ext cx="1235723" cy="546398"/>
      </dsp:txXfrm>
    </dsp:sp>
    <dsp:sp modelId="{724B730F-CB58-4B94-94A6-F1F2B9C413F4}">
      <dsp:nvSpPr>
        <dsp:cNvPr id="0" name=""/>
        <dsp:cNvSpPr/>
      </dsp:nvSpPr>
      <dsp:spPr>
        <a:xfrm>
          <a:off x="1718242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D6310-69F7-4D8B-9352-007B36CEB809}">
      <dsp:nvSpPr>
        <dsp:cNvPr id="0" name=""/>
        <dsp:cNvSpPr/>
      </dsp:nvSpPr>
      <dsp:spPr>
        <a:xfrm>
          <a:off x="2119207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1: Concept Development</a:t>
          </a:r>
        </a:p>
      </dsp:txBody>
      <dsp:txXfrm>
        <a:off x="2136206" y="363051"/>
        <a:ext cx="1235723" cy="546398"/>
      </dsp:txXfrm>
    </dsp:sp>
    <dsp:sp modelId="{1D8E8306-7C14-4613-9523-8BA55C744062}">
      <dsp:nvSpPr>
        <dsp:cNvPr id="0" name=""/>
        <dsp:cNvSpPr/>
      </dsp:nvSpPr>
      <dsp:spPr>
        <a:xfrm>
          <a:off x="3435708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0A0B-AF1E-488F-AD8E-D0B70A2E8809}">
      <dsp:nvSpPr>
        <dsp:cNvPr id="0" name=""/>
        <dsp:cNvSpPr/>
      </dsp:nvSpPr>
      <dsp:spPr>
        <a:xfrm>
          <a:off x="3836673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2: System-level Design</a:t>
          </a:r>
        </a:p>
      </dsp:txBody>
      <dsp:txXfrm>
        <a:off x="3853672" y="363051"/>
        <a:ext cx="1235723" cy="546398"/>
      </dsp:txXfrm>
    </dsp:sp>
    <dsp:sp modelId="{E5850252-0D5F-42FC-A715-4437200D7732}">
      <dsp:nvSpPr>
        <dsp:cNvPr id="0" name=""/>
        <dsp:cNvSpPr/>
      </dsp:nvSpPr>
      <dsp:spPr>
        <a:xfrm>
          <a:off x="5153174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29A7F-1C26-4894-BA57-50483EEC20D4}">
      <dsp:nvSpPr>
        <dsp:cNvPr id="0" name=""/>
        <dsp:cNvSpPr/>
      </dsp:nvSpPr>
      <dsp:spPr>
        <a:xfrm>
          <a:off x="5554138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3: Detail Design</a:t>
          </a:r>
        </a:p>
      </dsp:txBody>
      <dsp:txXfrm>
        <a:off x="5571137" y="363051"/>
        <a:ext cx="1235723" cy="546398"/>
      </dsp:txXfrm>
    </dsp:sp>
    <dsp:sp modelId="{9836883D-D5D4-4C58-AA0A-F9BA4B5E77DF}">
      <dsp:nvSpPr>
        <dsp:cNvPr id="0" name=""/>
        <dsp:cNvSpPr/>
      </dsp:nvSpPr>
      <dsp:spPr>
        <a:xfrm>
          <a:off x="6870639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A90E-D468-4B23-B3B3-D51C26960C5E}">
      <dsp:nvSpPr>
        <dsp:cNvPr id="0" name=""/>
        <dsp:cNvSpPr/>
      </dsp:nvSpPr>
      <dsp:spPr>
        <a:xfrm>
          <a:off x="7271604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4: Testing and Refinement</a:t>
          </a:r>
        </a:p>
      </dsp:txBody>
      <dsp:txXfrm>
        <a:off x="7288603" y="363051"/>
        <a:ext cx="1235723" cy="546398"/>
      </dsp:txXfrm>
    </dsp:sp>
    <dsp:sp modelId="{3D5189CB-EF0B-489C-A166-61480BCC83A8}">
      <dsp:nvSpPr>
        <dsp:cNvPr id="0" name=""/>
        <dsp:cNvSpPr/>
      </dsp:nvSpPr>
      <dsp:spPr>
        <a:xfrm>
          <a:off x="8588105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1D62C-F696-490C-AED3-9A0BC6A61C4B}">
      <dsp:nvSpPr>
        <dsp:cNvPr id="0" name=""/>
        <dsp:cNvSpPr/>
      </dsp:nvSpPr>
      <dsp:spPr>
        <a:xfrm>
          <a:off x="8989070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5: Production Ramp-Up</a:t>
          </a:r>
        </a:p>
      </dsp:txBody>
      <dsp:txXfrm>
        <a:off x="9006069" y="363051"/>
        <a:ext cx="1235723" cy="546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1117-7F41-4FF1-AB41-84DBCE3BC5D6}">
      <dsp:nvSpPr>
        <dsp:cNvPr id="0" name=""/>
        <dsp:cNvSpPr/>
      </dsp:nvSpPr>
      <dsp:spPr>
        <a:xfrm>
          <a:off x="776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D77D6-F5A6-42C4-8A39-45BF29357A86}">
      <dsp:nvSpPr>
        <dsp:cNvPr id="0" name=""/>
        <dsp:cNvSpPr/>
      </dsp:nvSpPr>
      <dsp:spPr>
        <a:xfrm>
          <a:off x="401741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0: Planning</a:t>
          </a:r>
        </a:p>
      </dsp:txBody>
      <dsp:txXfrm>
        <a:off x="418740" y="363051"/>
        <a:ext cx="1235723" cy="546398"/>
      </dsp:txXfrm>
    </dsp:sp>
    <dsp:sp modelId="{724B730F-CB58-4B94-94A6-F1F2B9C413F4}">
      <dsp:nvSpPr>
        <dsp:cNvPr id="0" name=""/>
        <dsp:cNvSpPr/>
      </dsp:nvSpPr>
      <dsp:spPr>
        <a:xfrm>
          <a:off x="1718242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D6310-69F7-4D8B-9352-007B36CEB809}">
      <dsp:nvSpPr>
        <dsp:cNvPr id="0" name=""/>
        <dsp:cNvSpPr/>
      </dsp:nvSpPr>
      <dsp:spPr>
        <a:xfrm>
          <a:off x="2119207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Phase 1: Concept Development</a:t>
          </a:r>
        </a:p>
      </dsp:txBody>
      <dsp:txXfrm>
        <a:off x="2136206" y="363051"/>
        <a:ext cx="1235723" cy="546398"/>
      </dsp:txXfrm>
    </dsp:sp>
    <dsp:sp modelId="{1D8E8306-7C14-4613-9523-8BA55C744062}">
      <dsp:nvSpPr>
        <dsp:cNvPr id="0" name=""/>
        <dsp:cNvSpPr/>
      </dsp:nvSpPr>
      <dsp:spPr>
        <a:xfrm>
          <a:off x="3435708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0A0B-AF1E-488F-AD8E-D0B70A2E8809}">
      <dsp:nvSpPr>
        <dsp:cNvPr id="0" name=""/>
        <dsp:cNvSpPr/>
      </dsp:nvSpPr>
      <dsp:spPr>
        <a:xfrm>
          <a:off x="3836673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2: System-level Design</a:t>
          </a:r>
        </a:p>
      </dsp:txBody>
      <dsp:txXfrm>
        <a:off x="3853672" y="363051"/>
        <a:ext cx="1235723" cy="546398"/>
      </dsp:txXfrm>
    </dsp:sp>
    <dsp:sp modelId="{E5850252-0D5F-42FC-A715-4437200D7732}">
      <dsp:nvSpPr>
        <dsp:cNvPr id="0" name=""/>
        <dsp:cNvSpPr/>
      </dsp:nvSpPr>
      <dsp:spPr>
        <a:xfrm>
          <a:off x="5153174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29A7F-1C26-4894-BA57-50483EEC20D4}">
      <dsp:nvSpPr>
        <dsp:cNvPr id="0" name=""/>
        <dsp:cNvSpPr/>
      </dsp:nvSpPr>
      <dsp:spPr>
        <a:xfrm>
          <a:off x="5554138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3: Detail Design</a:t>
          </a:r>
        </a:p>
      </dsp:txBody>
      <dsp:txXfrm>
        <a:off x="5571137" y="363051"/>
        <a:ext cx="1235723" cy="546398"/>
      </dsp:txXfrm>
    </dsp:sp>
    <dsp:sp modelId="{9836883D-D5D4-4C58-AA0A-F9BA4B5E77DF}">
      <dsp:nvSpPr>
        <dsp:cNvPr id="0" name=""/>
        <dsp:cNvSpPr/>
      </dsp:nvSpPr>
      <dsp:spPr>
        <a:xfrm>
          <a:off x="6870639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A90E-D468-4B23-B3B3-D51C26960C5E}">
      <dsp:nvSpPr>
        <dsp:cNvPr id="0" name=""/>
        <dsp:cNvSpPr/>
      </dsp:nvSpPr>
      <dsp:spPr>
        <a:xfrm>
          <a:off x="7271604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4: Testing and Refinement</a:t>
          </a:r>
        </a:p>
      </dsp:txBody>
      <dsp:txXfrm>
        <a:off x="7288603" y="363051"/>
        <a:ext cx="1235723" cy="546398"/>
      </dsp:txXfrm>
    </dsp:sp>
    <dsp:sp modelId="{3D5189CB-EF0B-489C-A166-61480BCC83A8}">
      <dsp:nvSpPr>
        <dsp:cNvPr id="0" name=""/>
        <dsp:cNvSpPr/>
      </dsp:nvSpPr>
      <dsp:spPr>
        <a:xfrm>
          <a:off x="8588105" y="200953"/>
          <a:ext cx="1503617" cy="580396"/>
        </a:xfrm>
        <a:prstGeom prst="chevron">
          <a:avLst>
            <a:gd name="adj" fmla="val 4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1D62C-F696-490C-AED3-9A0BC6A61C4B}">
      <dsp:nvSpPr>
        <dsp:cNvPr id="0" name=""/>
        <dsp:cNvSpPr/>
      </dsp:nvSpPr>
      <dsp:spPr>
        <a:xfrm>
          <a:off x="8989070" y="346052"/>
          <a:ext cx="1269721" cy="58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65000"/>
                </a:schemeClr>
              </a:solidFill>
            </a:rPr>
            <a:t>Phase 5: Production Ramp-Up</a:t>
          </a:r>
        </a:p>
      </dsp:txBody>
      <dsp:txXfrm>
        <a:off x="9006069" y="363051"/>
        <a:ext cx="1235723" cy="54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96DD6-0390-40C7-BCBE-433197443BD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41F43-7BBF-4A78-BBB3-CD7BF33E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2FD8-923F-4283-92E7-FAFC8BBD334F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1CE-5EAD-4648-8D9D-C69A1D04A1B8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DEE8-CBEC-4641-93F4-12417B78AA1E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DF4C-152B-4120-BF76-9C5155AAD70B}" type="datetime1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8500-2B9F-4E6C-89B3-FB5AC124FC34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5A9F-A0F9-40BA-B2EE-30E60FF9B26D}" type="datetime1">
              <a:rPr lang="en-US" smtClean="0"/>
              <a:t>12/9/2021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1B4-9A54-431D-8328-0EBE8FDDC14D}" type="datetime1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775-6380-4C57-8E5D-A81D006B1F52}" type="datetime1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9C67-781F-4E64-B01F-85B8678F4269}" type="datetime1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F3D5-AD8D-4268-AF10-FB908E77721C}" type="datetime1">
              <a:rPr lang="en-US" smtClean="0"/>
              <a:t>12/9/2021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F015FF2-86C9-4D77-8421-E19E7B0CA280}" type="datetime1">
              <a:rPr lang="en-US" smtClean="0"/>
              <a:t>12/9/2021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EA91D6D-CBFE-41E5-864A-91A0DA2C099B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0400589-90F4-4716-9457-F04038CB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3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mart.com/image/tag/checklist" TargetMode="External"/><Relationship Id="rId2" Type="http://schemas.openxmlformats.org/officeDocument/2006/relationships/hyperlink" Target="https://centralcpo.com/prosthetics/upper-limb-prosthetic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sugatsune.com/eu/en/arch/categories/20050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lmart.com/ip/Zimtown-9-x6-x6-Pro-Aluminum-Makeup-Train-Jewelry-Storage-Box-Cosmetic-Bag-Lockable-Case-Organizer-Pink/78082091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D968-2F8F-4343-9BB1-1093C10FE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Makeup Application Device for Bilateral Upper Limb Amputees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8750A-13F8-4ADA-A152-0ED2F38AA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Catherine Trojanowski</a:t>
            </a:r>
          </a:p>
          <a:p>
            <a:r>
              <a:rPr lang="en-US" dirty="0"/>
              <a:t>December 9, 2021</a:t>
            </a:r>
          </a:p>
        </p:txBody>
      </p:sp>
    </p:spTree>
    <p:extLst>
      <p:ext uri="{BB962C8B-B14F-4D97-AF65-F5344CB8AC3E}">
        <p14:creationId xmlns:p14="http://schemas.microsoft.com/office/powerpoint/2010/main" val="150166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Concept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8" y="2647009"/>
            <a:ext cx="5909712" cy="3228369"/>
          </a:xfrm>
        </p:spPr>
        <p:txBody>
          <a:bodyPr>
            <a:normAutofit/>
          </a:bodyPr>
          <a:lstStyle/>
          <a:p>
            <a:r>
              <a:rPr lang="en-US" sz="1900" dirty="0"/>
              <a:t>A weighted decision matrix was used to evaluate the design concepts.</a:t>
            </a:r>
          </a:p>
          <a:p>
            <a:r>
              <a:rPr lang="en-US" sz="1900" dirty="0"/>
              <a:t>The concepts were rated using a 5-point scale.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B1457E-543E-49B3-8A49-103AD7C4A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07983"/>
              </p:ext>
            </p:extLst>
          </p:nvPr>
        </p:nvGraphicFramePr>
        <p:xfrm>
          <a:off x="7150202" y="2647009"/>
          <a:ext cx="4075580" cy="23005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7790">
                  <a:extLst>
                    <a:ext uri="{9D8B030D-6E8A-4147-A177-3AD203B41FA5}">
                      <a16:colId xmlns:a16="http://schemas.microsoft.com/office/drawing/2014/main" val="3430371814"/>
                    </a:ext>
                  </a:extLst>
                </a:gridCol>
                <a:gridCol w="2037790">
                  <a:extLst>
                    <a:ext uri="{9D8B030D-6E8A-4147-A177-3AD203B41FA5}">
                      <a16:colId xmlns:a16="http://schemas.microsoft.com/office/drawing/2014/main" val="4233839443"/>
                    </a:ext>
                  </a:extLst>
                </a:gridCol>
              </a:tblGrid>
              <a:tr h="38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5-point Scale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Description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025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Inadequate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959619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Weak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65059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Satisfactory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07872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98819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Excellent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408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548DD6-CFB6-4686-B88E-0DF15393D2A5}"/>
              </a:ext>
            </a:extLst>
          </p:cNvPr>
          <p:cNvSpPr txBox="1"/>
          <p:nvPr/>
        </p:nvSpPr>
        <p:spPr>
          <a:xfrm>
            <a:off x="6779015" y="4762869"/>
            <a:ext cx="34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3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Concept Evaluation Cont.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DECF95-5A84-4C8E-8ACD-4BCFD96FA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83486"/>
              </p:ext>
            </p:extLst>
          </p:nvPr>
        </p:nvGraphicFramePr>
        <p:xfrm>
          <a:off x="966215" y="2738333"/>
          <a:ext cx="10259567" cy="31370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3503">
                  <a:extLst>
                    <a:ext uri="{9D8B030D-6E8A-4147-A177-3AD203B41FA5}">
                      <a16:colId xmlns:a16="http://schemas.microsoft.com/office/drawing/2014/main" val="2670853257"/>
                    </a:ext>
                  </a:extLst>
                </a:gridCol>
                <a:gridCol w="1271140">
                  <a:extLst>
                    <a:ext uri="{9D8B030D-6E8A-4147-A177-3AD203B41FA5}">
                      <a16:colId xmlns:a16="http://schemas.microsoft.com/office/drawing/2014/main" val="2817668014"/>
                    </a:ext>
                  </a:extLst>
                </a:gridCol>
                <a:gridCol w="1138811">
                  <a:extLst>
                    <a:ext uri="{9D8B030D-6E8A-4147-A177-3AD203B41FA5}">
                      <a16:colId xmlns:a16="http://schemas.microsoft.com/office/drawing/2014/main" val="1893621663"/>
                    </a:ext>
                  </a:extLst>
                </a:gridCol>
                <a:gridCol w="1138811">
                  <a:extLst>
                    <a:ext uri="{9D8B030D-6E8A-4147-A177-3AD203B41FA5}">
                      <a16:colId xmlns:a16="http://schemas.microsoft.com/office/drawing/2014/main" val="1907695553"/>
                    </a:ext>
                  </a:extLst>
                </a:gridCol>
                <a:gridCol w="1138811">
                  <a:extLst>
                    <a:ext uri="{9D8B030D-6E8A-4147-A177-3AD203B41FA5}">
                      <a16:colId xmlns:a16="http://schemas.microsoft.com/office/drawing/2014/main" val="664243162"/>
                    </a:ext>
                  </a:extLst>
                </a:gridCol>
                <a:gridCol w="1138811">
                  <a:extLst>
                    <a:ext uri="{9D8B030D-6E8A-4147-A177-3AD203B41FA5}">
                      <a16:colId xmlns:a16="http://schemas.microsoft.com/office/drawing/2014/main" val="3513176879"/>
                    </a:ext>
                  </a:extLst>
                </a:gridCol>
                <a:gridCol w="1139840">
                  <a:extLst>
                    <a:ext uri="{9D8B030D-6E8A-4147-A177-3AD203B41FA5}">
                      <a16:colId xmlns:a16="http://schemas.microsoft.com/office/drawing/2014/main" val="2808186181"/>
                    </a:ext>
                  </a:extLst>
                </a:gridCol>
                <a:gridCol w="1139840">
                  <a:extLst>
                    <a:ext uri="{9D8B030D-6E8A-4147-A177-3AD203B41FA5}">
                      <a16:colId xmlns:a16="http://schemas.microsoft.com/office/drawing/2014/main" val="1363267629"/>
                    </a:ext>
                  </a:extLst>
                </a:gridCol>
              </a:tblGrid>
              <a:tr h="7102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Selection Criteria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Weighting Factor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Concept 1: Twist Lock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Concept 2: Push Latch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Concept 3: Magnet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544517"/>
                  </a:ext>
                </a:extLst>
              </a:tr>
              <a:tr h="798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Rating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Weighted Score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Rating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Weighted Score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Rating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Weighted Score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34379"/>
                  </a:ext>
                </a:extLst>
              </a:tr>
              <a:tr h="325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Ease of use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0.35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0.35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1.05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1.40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38353"/>
                  </a:ext>
                </a:extLst>
              </a:tr>
              <a:tr h="325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Attachment strength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0.35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1.40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1.40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0.70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690891"/>
                  </a:ext>
                </a:extLst>
              </a:tr>
              <a:tr h="325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Durability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0.20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0.80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0.60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0.80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81017"/>
                  </a:ext>
                </a:extLst>
              </a:tr>
              <a:tr h="325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Ease of manufacture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0.40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0.20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0.30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2182"/>
                  </a:ext>
                </a:extLst>
              </a:tr>
              <a:tr h="325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Total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1.00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 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2.95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 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3.25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 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3.20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3548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F1073C1-BBA8-46E4-ADC8-7F1593FD4660}"/>
              </a:ext>
            </a:extLst>
          </p:cNvPr>
          <p:cNvSpPr/>
          <p:nvPr/>
        </p:nvSpPr>
        <p:spPr>
          <a:xfrm>
            <a:off x="6669741" y="2738333"/>
            <a:ext cx="2277035" cy="31370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4692"/>
            <a:ext cx="10261600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rgbClr val="262626"/>
                </a:solidFill>
              </a:rPr>
              <a:t>Lessons Learned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784FE5-EEBD-49B4-8EA0-2CB683BD8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927894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8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DF2451-3B5B-456D-8140-CE572286F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7597B4-D73C-403F-ACA6-94E46B7EA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92F895-9EBC-41CA-9D2E-993F0F229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4A5603-B023-402E-949C-3CCD893A3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0BB32B-B1AC-4285-A51F-A6C2908F7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4EFC92-F52D-45B0-9F21-DE162E99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7A0A51-AC80-4D7C-9BCB-386B8B2A8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5A336F-7BD0-4BBB-A0DE-FC173ACA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D2E832-1E7F-45AB-87DE-CE28D10CA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Should It Be Built?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50" y="2647009"/>
            <a:ext cx="6510347" cy="3228369"/>
          </a:xfrm>
        </p:spPr>
        <p:txBody>
          <a:bodyPr>
            <a:normAutofit/>
          </a:bodyPr>
          <a:lstStyle/>
          <a:p>
            <a:r>
              <a:rPr lang="en-US" sz="1900" dirty="0"/>
              <a:t>Positive feedback from clinical and client contacts.</a:t>
            </a:r>
          </a:p>
          <a:p>
            <a:pPr lvl="1"/>
            <a:r>
              <a:rPr lang="en-US" sz="1700" dirty="0"/>
              <a:t>Interested in discussing the project during subsequent phases of the design process.</a:t>
            </a:r>
          </a:p>
          <a:p>
            <a:r>
              <a:rPr lang="en-US" sz="1900" dirty="0"/>
              <a:t>Proposed solution:</a:t>
            </a:r>
          </a:p>
          <a:p>
            <a:pPr lvl="1"/>
            <a:r>
              <a:rPr lang="en-US" sz="1700" dirty="0"/>
              <a:t>should allow for more efficient makeup application for amputees</a:t>
            </a:r>
          </a:p>
          <a:p>
            <a:pPr lvl="1"/>
            <a:r>
              <a:rPr lang="en-US" sz="1700" dirty="0"/>
              <a:t>has the potential to improve user self-esteem</a:t>
            </a:r>
          </a:p>
          <a:p>
            <a:r>
              <a:rPr lang="en-US" sz="1900" dirty="0"/>
              <a:t>Should it be built? Yes!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F7993-10A4-487C-A8A2-B879FCBFD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3" r="19488"/>
          <a:stretch/>
        </p:blipFill>
        <p:spPr>
          <a:xfrm>
            <a:off x="7969624" y="2401514"/>
            <a:ext cx="3256160" cy="29790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FBF58E-3FEA-4DC8-BC42-5BBE7F1F4773}"/>
              </a:ext>
            </a:extLst>
          </p:cNvPr>
          <p:cNvSpPr txBox="1"/>
          <p:nvPr/>
        </p:nvSpPr>
        <p:spPr>
          <a:xfrm>
            <a:off x="7620000" y="5195937"/>
            <a:ext cx="34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Future Plans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358F19B-E984-4173-BAFA-2FEE5B40E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394871"/>
              </p:ext>
            </p:extLst>
          </p:nvPr>
        </p:nvGraphicFramePr>
        <p:xfrm>
          <a:off x="966214" y="2268071"/>
          <a:ext cx="10259569" cy="370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EA64DC-7701-4FF1-86FE-7ACB6EEB5B1B}"/>
              </a:ext>
            </a:extLst>
          </p:cNvPr>
          <p:cNvSpPr txBox="1">
            <a:spLocks/>
          </p:cNvSpPr>
          <p:nvPr/>
        </p:nvSpPr>
        <p:spPr>
          <a:xfrm>
            <a:off x="966215" y="3429000"/>
            <a:ext cx="10259568" cy="300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Preliminary material selection has been completed. </a:t>
            </a:r>
          </a:p>
          <a:p>
            <a:pPr lvl="1"/>
            <a:r>
              <a:rPr lang="en-US" sz="1700" dirty="0"/>
              <a:t>Testing will be required to confirm material suitability. </a:t>
            </a:r>
          </a:p>
          <a:p>
            <a:r>
              <a:rPr lang="en-US" sz="1900" dirty="0"/>
              <a:t>Testing must be done to verify if the design will work as intended.</a:t>
            </a:r>
          </a:p>
          <a:p>
            <a:pPr lvl="1"/>
            <a:r>
              <a:rPr lang="en-US" sz="1700" dirty="0"/>
              <a:t>An initial prototype will be built and tested internally. </a:t>
            </a:r>
          </a:p>
          <a:p>
            <a:pPr lvl="1"/>
            <a:r>
              <a:rPr lang="en-US" sz="1700" dirty="0"/>
              <a:t>Identified deficiencies will be corrected and updated prototypes will be manufactured.  These will be tested by selected customers. </a:t>
            </a:r>
          </a:p>
        </p:txBody>
      </p:sp>
    </p:spTree>
    <p:extLst>
      <p:ext uri="{BB962C8B-B14F-4D97-AF65-F5344CB8AC3E}">
        <p14:creationId xmlns:p14="http://schemas.microsoft.com/office/powerpoint/2010/main" val="180337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Future Plans Cont.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358F19B-E984-4173-BAFA-2FEE5B40E8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6214" y="2268071"/>
          <a:ext cx="10259569" cy="370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EA64DC-7701-4FF1-86FE-7ACB6EEB5B1B}"/>
              </a:ext>
            </a:extLst>
          </p:cNvPr>
          <p:cNvSpPr txBox="1">
            <a:spLocks/>
          </p:cNvSpPr>
          <p:nvPr/>
        </p:nvSpPr>
        <p:spPr>
          <a:xfrm>
            <a:off x="966214" y="3429001"/>
            <a:ext cx="10517573" cy="304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Potential problems with product manufacturing include:</a:t>
            </a:r>
          </a:p>
          <a:p>
            <a:pPr lvl="1"/>
            <a:r>
              <a:rPr lang="en-US" sz="1700" dirty="0"/>
              <a:t>Supply chain interruption</a:t>
            </a:r>
          </a:p>
          <a:p>
            <a:pPr lvl="1"/>
            <a:r>
              <a:rPr lang="en-US" sz="1700" dirty="0"/>
              <a:t>Fluctuation in material cost</a:t>
            </a:r>
            <a:endParaRPr lang="en-US" sz="1900" dirty="0"/>
          </a:p>
          <a:p>
            <a:r>
              <a:rPr lang="en-US" sz="1900" dirty="0"/>
              <a:t>The proposed makeup application device must meet all regulations governing cosmetic manufacturing in North America.</a:t>
            </a:r>
          </a:p>
          <a:p>
            <a:r>
              <a:rPr lang="en-US" sz="1900" dirty="0"/>
              <a:t>Push latches are generally considered to be reliable devices</a:t>
            </a:r>
            <a:r>
              <a:rPr lang="en-US" sz="1900" baseline="30000" dirty="0"/>
              <a:t>13</a:t>
            </a:r>
            <a:r>
              <a:rPr lang="en-US" sz="1900" dirty="0"/>
              <a:t>, however damage is possible.</a:t>
            </a:r>
          </a:p>
          <a:p>
            <a:pPr lvl="1"/>
            <a:r>
              <a:rPr lang="en-US" sz="1700" dirty="0"/>
              <a:t>A manual outlining proper use of the device will be included with the product.</a:t>
            </a:r>
          </a:p>
        </p:txBody>
      </p:sp>
    </p:spTree>
    <p:extLst>
      <p:ext uri="{BB962C8B-B14F-4D97-AF65-F5344CB8AC3E}">
        <p14:creationId xmlns:p14="http://schemas.microsoft.com/office/powerpoint/2010/main" val="291974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Project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5EDC2-80C0-40D0-B0A2-A0718453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" y="2387151"/>
            <a:ext cx="10259568" cy="3870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60059-F85D-4805-8AF2-7A72AE7D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39" y="2387151"/>
            <a:ext cx="10249245" cy="38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Cost Estimate (CAD)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C7CAAA7-CF9D-49A5-8A67-6AA03B42A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469011"/>
              </p:ext>
            </p:extLst>
          </p:nvPr>
        </p:nvGraphicFramePr>
        <p:xfrm>
          <a:off x="3021106" y="2367703"/>
          <a:ext cx="6149787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9929">
                  <a:extLst>
                    <a:ext uri="{9D8B030D-6E8A-4147-A177-3AD203B41FA5}">
                      <a16:colId xmlns:a16="http://schemas.microsoft.com/office/drawing/2014/main" val="890048438"/>
                    </a:ext>
                  </a:extLst>
                </a:gridCol>
                <a:gridCol w="2049929">
                  <a:extLst>
                    <a:ext uri="{9D8B030D-6E8A-4147-A177-3AD203B41FA5}">
                      <a16:colId xmlns:a16="http://schemas.microsoft.com/office/drawing/2014/main" val="4094000489"/>
                    </a:ext>
                  </a:extLst>
                </a:gridCol>
                <a:gridCol w="2049929">
                  <a:extLst>
                    <a:ext uri="{9D8B030D-6E8A-4147-A177-3AD203B41FA5}">
                      <a16:colId xmlns:a16="http://schemas.microsoft.com/office/drawing/2014/main" val="137710465"/>
                    </a:ext>
                  </a:extLst>
                </a:gridCol>
              </a:tblGrid>
              <a:tr h="249804">
                <a:tc rowSpan="2">
                  <a:txBody>
                    <a:bodyPr/>
                    <a:lstStyle/>
                    <a:p>
                      <a:r>
                        <a:rPr lang="en-US" sz="1400" b="1" dirty="0"/>
                        <a:t>Upfront Cost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CNC Machine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$2,500.00</a:t>
                      </a:r>
                      <a:r>
                        <a:rPr lang="en-US" sz="1400" baseline="30000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4415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Tooling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$1,000.00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04786"/>
                  </a:ext>
                </a:extLst>
              </a:tr>
              <a:tr h="249804">
                <a:tc rowSpan="5">
                  <a:txBody>
                    <a:bodyPr/>
                    <a:lstStyle/>
                    <a:p>
                      <a:r>
                        <a:rPr lang="en-US" sz="1400" b="1" dirty="0"/>
                        <a:t>Parts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PVC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$4.50</a:t>
                      </a:r>
                      <a:r>
                        <a:rPr lang="en-US" sz="1400" baseline="30000" dirty="0"/>
                        <a:t>15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98045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Insert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2445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$7.00</a:t>
                      </a:r>
                      <a:r>
                        <a:rPr lang="en-US" sz="1400" baseline="30000" dirty="0"/>
                        <a:t>16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5648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Makeup Case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$112.50</a:t>
                      </a:r>
                      <a:r>
                        <a:rPr lang="en-US" sz="1400" baseline="30000" dirty="0"/>
                        <a:t>17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31750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Brushes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$25.00</a:t>
                      </a:r>
                      <a:r>
                        <a:rPr lang="en-US" sz="1400" baseline="30000" dirty="0"/>
                        <a:t>18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65546"/>
                  </a:ext>
                </a:extLst>
              </a:tr>
              <a:tr h="249804">
                <a:tc rowSpan="3">
                  <a:txBody>
                    <a:bodyPr/>
                    <a:lstStyle/>
                    <a:p>
                      <a:r>
                        <a:rPr lang="en-US" sz="1400" b="1" dirty="0"/>
                        <a:t>Labor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Intermediary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$6.25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140989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End-effectors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580039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Assembly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91425"/>
                  </a:ext>
                </a:extLst>
              </a:tr>
              <a:tr h="249804">
                <a:tc rowSpan="4"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Upfront Cost per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$1.30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8090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Part Cost per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$159.00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59505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Labor Cost per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$36.25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2206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Cost of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$196.55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8202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3729913-60EA-4658-896F-F3BE504019A0}"/>
              </a:ext>
            </a:extLst>
          </p:cNvPr>
          <p:cNvSpPr/>
          <p:nvPr/>
        </p:nvSpPr>
        <p:spPr>
          <a:xfrm>
            <a:off x="5082989" y="5737917"/>
            <a:ext cx="4087904" cy="2749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4D42B-D29D-415B-AE63-D582E5A2D61D}"/>
              </a:ext>
            </a:extLst>
          </p:cNvPr>
          <p:cNvSpPr/>
          <p:nvPr/>
        </p:nvSpPr>
        <p:spPr>
          <a:xfrm>
            <a:off x="5082989" y="6346058"/>
            <a:ext cx="4087904" cy="27492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2D5F0-E16C-467B-ADEA-CFAE01EE1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4595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5" y="2647010"/>
            <a:ext cx="10259567" cy="348484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C. Trojanowski, “Interview with Dr. Amanda Mayo.” 2021.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“Upper Extremity Amputation,” </a:t>
            </a:r>
            <a:r>
              <a:rPr lang="en-US" sz="2400" i="1" dirty="0"/>
              <a:t>University of Michigan Health</a:t>
            </a:r>
            <a:r>
              <a:rPr lang="en-US" sz="2400" dirty="0"/>
              <a:t>. https://www.uofmhealth.org/conditions-treatments/rehabilitation/upper-extremity-amputation (accessed Oct. 31, 2021).</a:t>
            </a:r>
            <a:endParaRPr lang="en-US" sz="2400" dirty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“Upper Limb Prosthetics,” </a:t>
            </a:r>
            <a:r>
              <a:rPr lang="en-US" sz="2400" i="1" dirty="0"/>
              <a:t>Central Prosthetics and Orthotics</a:t>
            </a:r>
            <a:r>
              <a:rPr lang="en-US" sz="2400" dirty="0"/>
              <a:t>. https://centralcpo.com/prosthetics/upper-limb-prosthetics/ (accessed Nov. 25, 2021).</a:t>
            </a:r>
            <a:endParaRPr lang="en-US" sz="2400" dirty="0">
              <a:hlinkClick r:id="rId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“Checklist PNG Images Transparent Free Download,” </a:t>
            </a:r>
            <a:r>
              <a:rPr lang="en-US" sz="2400" i="1" dirty="0"/>
              <a:t>PNG Mart</a:t>
            </a:r>
            <a:r>
              <a:rPr lang="en-US" sz="2400" dirty="0"/>
              <a:t>. https://www.pngmart.com/image/tag/checklist (accessed Nov. 25, 2021).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“Makeup Train Case Silver,” </a:t>
            </a:r>
            <a:r>
              <a:rPr lang="en-US" sz="2400" i="1" dirty="0"/>
              <a:t>Wayfair</a:t>
            </a:r>
            <a:r>
              <a:rPr lang="en-US" sz="2400" dirty="0"/>
              <a:t>. https://www.wayfair.ca/storage-organization/pdp/rebrilliant-makeup-train-case-silver-c004235628.html?piid=1008556678&amp;fbclid=IwAR1hX1ykjse7VFgVKW0rsGnlRfmXQCL4zJEZB-DBaWwdipBOKu8L8UpZc2s (accessed Nov. 25, 2021).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“Hosmer Prosthetic Model 5XA Hook, Aluminum,” </a:t>
            </a:r>
            <a:r>
              <a:rPr lang="en-US" sz="2400" i="1" dirty="0"/>
              <a:t>Amputee Store</a:t>
            </a:r>
            <a:r>
              <a:rPr lang="en-US" sz="2400" dirty="0"/>
              <a:t>. https://amputeestore.com/products/hosmer-model-5xa-prosthetic-hook (accessed Nov. 25, 2021).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“Upper Extremity Prosthetics Product Catalogue,” </a:t>
            </a:r>
            <a:r>
              <a:rPr lang="en-US" sz="2400" i="1" dirty="0" err="1"/>
              <a:t>Fillauer</a:t>
            </a:r>
            <a:r>
              <a:rPr lang="en-US" sz="2400" dirty="0"/>
              <a:t>, 2017. https://fillauer.com/wp-content/uploads/2019/12/Upper-Extremity-Catalog-2017.pdf (accessed Nov. 25, 2021).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65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964692"/>
            <a:ext cx="10261600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Agenda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D7788A0B-74DF-4D93-879A-BCC89771A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46847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2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0BA1262-4730-4A4E-9ADF-5746EB682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E0DFFB1-B0CD-4BD7-B472-08EF8E961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2F65B0F-DFAE-459F-8478-88E62C923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6F7323D-137F-41D7-A5C8-47811BEC0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FB7DEA2-D7ED-4E9A-9218-3E37C7126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A7AC8D-DD3E-4C6D-8F65-41FCE5749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B31A28C-3E7F-4E6C-8B07-C8A76F492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D84A0E9-2052-40B5-BF3D-0BEADA7C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BD009C6-18A2-49BE-AF40-60AD46572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EFED840-BE3A-44EE-AAD5-948740515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References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5" y="2647008"/>
            <a:ext cx="10259567" cy="34838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1500" dirty="0"/>
              <a:t>“Pro PVC/Aluminum Makeup Rolling Case Bag Lockable Cosmetic Wheeled Trolley Box,” </a:t>
            </a:r>
            <a:r>
              <a:rPr lang="en-US" sz="1500" i="1" dirty="0"/>
              <a:t>eBay</a:t>
            </a:r>
            <a:r>
              <a:rPr lang="en-US" sz="1500" dirty="0"/>
              <a:t>. https://www.ebay.com/itm/401354227031?fbclid=IwAR3AkMdn4Pmn8WBCfAoffERxxujUBXD4FEETYGyLiUlXuKUJU-5K60Iixqw (accessed Nov. 25, 2021).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500" dirty="0"/>
              <a:t>S. Jackson, V. Volk, and J. </a:t>
            </a:r>
            <a:r>
              <a:rPr lang="en-US" sz="1500" dirty="0" err="1"/>
              <a:t>Prosise</a:t>
            </a:r>
            <a:r>
              <a:rPr lang="en-US" sz="1500" dirty="0"/>
              <a:t>, “Novel Design for a Simple and Affordable End-Effector for an Upper-Limb Prosthesis,” </a:t>
            </a:r>
            <a:r>
              <a:rPr lang="en-US" sz="1500" i="1" dirty="0"/>
              <a:t>Int. J. Serv. Learn. Eng. </a:t>
            </a:r>
            <a:r>
              <a:rPr lang="en-US" sz="1500" i="1" dirty="0" err="1"/>
              <a:t>Humanit</a:t>
            </a:r>
            <a:r>
              <a:rPr lang="en-US" sz="1500" i="1" dirty="0"/>
              <a:t>. Eng. Soc. </a:t>
            </a:r>
            <a:r>
              <a:rPr lang="en-US" sz="1500" i="1" dirty="0" err="1"/>
              <a:t>Entrep</a:t>
            </a:r>
            <a:r>
              <a:rPr lang="en-US" sz="1500" i="1" dirty="0"/>
              <a:t>.</a:t>
            </a:r>
            <a:r>
              <a:rPr lang="en-US" sz="1500" dirty="0"/>
              <a:t>, vol. 12, no. 1, pp. 62–73, 2017.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500" dirty="0"/>
              <a:t>“Black Non Magnetic Touch Latch,” </a:t>
            </a:r>
            <a:r>
              <a:rPr lang="en-US" sz="1500" i="1" dirty="0"/>
              <a:t>Formed</a:t>
            </a:r>
            <a:r>
              <a:rPr lang="en-US" sz="1500" dirty="0"/>
              <a:t>. https://www.formed-uk.com/black-non-magnetic-touch-latch-p22942 (accessed Nov. 25, 2021).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500" dirty="0"/>
              <a:t>G. E. Dieter and L. C. Schmidt, </a:t>
            </a:r>
            <a:r>
              <a:rPr lang="en-US" sz="1500" i="1" dirty="0"/>
              <a:t>Engineering Design</a:t>
            </a:r>
            <a:r>
              <a:rPr lang="en-US" sz="1500" dirty="0"/>
              <a:t>, 5th ed. New York, NY: McGraw-Hill, 2013.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500" dirty="0"/>
              <a:t>“How to Use Open-Ended Survey Questions +25 Examples,” </a:t>
            </a:r>
            <a:r>
              <a:rPr lang="en-US" sz="1500" i="1" dirty="0"/>
              <a:t>SurveyLegend</a:t>
            </a:r>
            <a:r>
              <a:rPr lang="en-US" sz="1500" dirty="0"/>
              <a:t>. https://www.surveylegend.com/customer-insight/open-ended-survey-questions/ (accessed Nov. 25, 2021).</a:t>
            </a:r>
            <a:endParaRPr lang="en-US" sz="1500" dirty="0">
              <a:hlinkClick r:id="rId2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US" sz="1500" dirty="0"/>
              <a:t>“Non-Magnetic Touch Latches,” </a:t>
            </a:r>
            <a:r>
              <a:rPr lang="en-US" sz="1500" i="1" dirty="0" err="1"/>
              <a:t>Sugatsune</a:t>
            </a:r>
            <a:r>
              <a:rPr lang="en-US" sz="1500" dirty="0"/>
              <a:t>. https://global.sugatsune.com/eu/en/arch/categories/200508 (accessed Nov. 25, 2021).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500" dirty="0"/>
              <a:t>“How Much Does a CNC Machine Cost?,” </a:t>
            </a:r>
            <a:r>
              <a:rPr lang="en-US" sz="1500" i="1" dirty="0"/>
              <a:t>Make It From Metal.</a:t>
            </a:r>
            <a:r>
              <a:rPr lang="en-US" sz="1500" dirty="0"/>
              <a:t> https://makeitfrommetal.com/how-much-does-a-cnc-machine-cost/ (accessed Dec. 5, 2021).</a:t>
            </a:r>
          </a:p>
        </p:txBody>
      </p:sp>
    </p:spTree>
    <p:extLst>
      <p:ext uri="{BB962C8B-B14F-4D97-AF65-F5344CB8AC3E}">
        <p14:creationId xmlns:p14="http://schemas.microsoft.com/office/powerpoint/2010/main" val="358211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References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5" y="2647008"/>
            <a:ext cx="10347244" cy="34838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en-US" sz="1500" dirty="0"/>
              <a:t>“PVC Plastic Rod - 2" Diameter x 6 ft. Long,” </a:t>
            </a:r>
            <a:r>
              <a:rPr lang="en-US" sz="1500" i="1" dirty="0"/>
              <a:t>Global Industrial.</a:t>
            </a:r>
            <a:r>
              <a:rPr lang="en-US" sz="1500" dirty="0"/>
              <a:t> https://www.globalindustrial.ca/p/pvc-plastic-rod-2-diameter-x-6-ft-long?ref=42 (accessed Dec. 5, 2021).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1500" dirty="0"/>
              <a:t>“</a:t>
            </a:r>
            <a:r>
              <a:rPr lang="en-US" sz="1500" dirty="0" err="1"/>
              <a:t>Sugatsune</a:t>
            </a:r>
            <a:r>
              <a:rPr lang="en-US" sz="1500" dirty="0"/>
              <a:t> Non-Magnetic Touch Latch,” </a:t>
            </a:r>
            <a:r>
              <a:rPr lang="en-US" sz="1500" i="1" dirty="0"/>
              <a:t>Woodworker’s Hardware.</a:t>
            </a:r>
            <a:r>
              <a:rPr lang="en-US" sz="1500" dirty="0"/>
              <a:t> https://www.wwhardware.com/sugatsune-non-magnetic-touch-latch-sumc37?queryID=d1c877f016796e1c4ca75fdaf5c103f6&amp;objectID=209&amp;indexName=production_default_products (accessed Dec. 5, 2021).</a:t>
            </a:r>
            <a:endParaRPr lang="en-US" sz="1500" b="0" i="0" u="sng" strike="noStrike" dirty="0">
              <a:solidFill>
                <a:srgbClr val="0563C1"/>
              </a:solidFill>
              <a:effectLst/>
              <a:hlinkClick r:id="rId2"/>
            </a:endParaRPr>
          </a:p>
          <a:p>
            <a:pPr marL="457200" indent="-457200">
              <a:buFont typeface="+mj-lt"/>
              <a:buAutoNum type="arabicPeriod" startAt="15"/>
            </a:pPr>
            <a:r>
              <a:rPr lang="en-US" sz="1500" dirty="0"/>
              <a:t>“Zimtown 9"x6"x6" Pro Aluminum Makeup Train Jewelry Storage Box Cosmetic Bag Lockable Case Organizer Pink,” </a:t>
            </a:r>
            <a:r>
              <a:rPr lang="en-US" sz="1500" i="1" dirty="0"/>
              <a:t>Walmart.</a:t>
            </a:r>
            <a:r>
              <a:rPr lang="en-US" sz="1500" dirty="0"/>
              <a:t> https://www.walmart.com/ip/Zimtown-9-x6-x6-Pro-Aluminum-Makeup-Train-Jewelry-Storage-Box-Cosmetic-Bag-Lockable-Case-Organizer-Pink/780820911 (accessed Dec. 5, 2021).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1500" dirty="0"/>
              <a:t>“Makeup Brushes 8 Pieces Makeup Brush Set Cosmetics Professional Face Powder Foundation Blush Eyeshadow Makeup Brush Tool Travel Size (Pink),” </a:t>
            </a:r>
            <a:r>
              <a:rPr lang="en-US" sz="1500" i="1" dirty="0"/>
              <a:t>Walmart.</a:t>
            </a:r>
            <a:r>
              <a:rPr lang="en-US" sz="1500" dirty="0"/>
              <a:t> https://www.walmart.ca/en/ip/Makeup-Brushes-8-Pieces-Makeup-Brush-Set-Cosmetics-Professional-Face-Powder-Foundation-Blush-Eyeshadow-Makeup-Brush-Tool-Travel-Size-Pink/PRD2RQC2PLJOVMW (accessed Dec. 5, 2021).</a:t>
            </a:r>
          </a:p>
        </p:txBody>
      </p:sp>
    </p:spTree>
    <p:extLst>
      <p:ext uri="{BB962C8B-B14F-4D97-AF65-F5344CB8AC3E}">
        <p14:creationId xmlns:p14="http://schemas.microsoft.com/office/powerpoint/2010/main" val="235351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Appendix: Cost Estimate (CAD)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C7CAAA7-CF9D-49A5-8A67-6AA03B42A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50240"/>
              </p:ext>
            </p:extLst>
          </p:nvPr>
        </p:nvGraphicFramePr>
        <p:xfrm>
          <a:off x="2079812" y="2359510"/>
          <a:ext cx="803237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8094">
                  <a:extLst>
                    <a:ext uri="{9D8B030D-6E8A-4147-A177-3AD203B41FA5}">
                      <a16:colId xmlns:a16="http://schemas.microsoft.com/office/drawing/2014/main" val="890048438"/>
                    </a:ext>
                  </a:extLst>
                </a:gridCol>
                <a:gridCol w="2008094">
                  <a:extLst>
                    <a:ext uri="{9D8B030D-6E8A-4147-A177-3AD203B41FA5}">
                      <a16:colId xmlns:a16="http://schemas.microsoft.com/office/drawing/2014/main" val="4094000489"/>
                    </a:ext>
                  </a:extLst>
                </a:gridCol>
                <a:gridCol w="2008094">
                  <a:extLst>
                    <a:ext uri="{9D8B030D-6E8A-4147-A177-3AD203B41FA5}">
                      <a16:colId xmlns:a16="http://schemas.microsoft.com/office/drawing/2014/main" val="137710465"/>
                    </a:ext>
                  </a:extLst>
                </a:gridCol>
                <a:gridCol w="2008094">
                  <a:extLst>
                    <a:ext uri="{9D8B030D-6E8A-4147-A177-3AD203B41FA5}">
                      <a16:colId xmlns:a16="http://schemas.microsoft.com/office/drawing/2014/main" val="2249546835"/>
                    </a:ext>
                  </a:extLst>
                </a:gridCol>
              </a:tblGrid>
              <a:tr h="249804">
                <a:tc rowSpan="2">
                  <a:txBody>
                    <a:bodyPr/>
                    <a:lstStyle/>
                    <a:p>
                      <a:r>
                        <a:rPr lang="en-US" sz="1100" b="1" dirty="0"/>
                        <a:t>Upfront Cost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CNC Machine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$2,500.00</a:t>
                      </a:r>
                      <a:r>
                        <a:rPr lang="en-US" sz="1100" baseline="30000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4415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Tooling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$1,000.00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Assumption.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04786"/>
                  </a:ext>
                </a:extLst>
              </a:tr>
              <a:tr h="249804">
                <a:tc rowSpan="5">
                  <a:txBody>
                    <a:bodyPr/>
                    <a:lstStyle/>
                    <a:p>
                      <a:r>
                        <a:rPr lang="en-US" sz="1100" b="1" dirty="0"/>
                        <a:t>Parts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PVC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$4.50</a:t>
                      </a:r>
                      <a:r>
                        <a:rPr lang="en-US" sz="1100" baseline="30000" dirty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98045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Insert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$10.00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Assumption.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2445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Latch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$7.00</a:t>
                      </a:r>
                      <a:r>
                        <a:rPr lang="en-US" sz="1100" baseline="30000" dirty="0"/>
                        <a:t>16</a:t>
                      </a: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5648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Makeup Case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$112.50</a:t>
                      </a:r>
                      <a:r>
                        <a:rPr lang="en-US" sz="1100" baseline="30000" dirty="0"/>
                        <a:t>17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31750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Brushes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$25.00</a:t>
                      </a:r>
                      <a:r>
                        <a:rPr lang="en-US" sz="1100" baseline="30000" dirty="0"/>
                        <a:t>18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65546"/>
                  </a:ext>
                </a:extLst>
              </a:tr>
              <a:tr h="249804">
                <a:tc rowSpan="3">
                  <a:txBody>
                    <a:bodyPr/>
                    <a:lstStyle/>
                    <a:p>
                      <a:r>
                        <a:rPr lang="en-US" sz="1100" b="1" dirty="0"/>
                        <a:t>Labor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Intermediary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$6.25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Assuming $25/hour for labor, 4 devices made per hour.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140989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End-effectors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$25.00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Assuming $25/hour for labor, 8 devices made per hour.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580039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Assembly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$5.00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Assuming $20/hour for labor, 4 kits assembled per hour.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91425"/>
                  </a:ext>
                </a:extLst>
              </a:tr>
              <a:tr h="249804">
                <a:tc rowSpan="4">
                  <a:txBody>
                    <a:bodyPr/>
                    <a:lstStyle/>
                    <a:p>
                      <a:r>
                        <a:rPr lang="en-US" sz="1100" b="1" dirty="0"/>
                        <a:t>Total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Upfront Cost per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$1.30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Divide $3500 by initial market demand (2730 units).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80902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Part Cost per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$159.00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59505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Labor Cost per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$36.25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2206"/>
                  </a:ext>
                </a:extLst>
              </a:tr>
              <a:tr h="249804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Cost of Device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$196.55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8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03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Introduction to 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6" y="2647009"/>
            <a:ext cx="5452340" cy="3101983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The proposed design consists of 3 components:</a:t>
            </a:r>
          </a:p>
          <a:p>
            <a:pPr lvl="1"/>
            <a:r>
              <a:rPr lang="en-US" sz="1800" dirty="0"/>
              <a:t>An intermediary device</a:t>
            </a:r>
          </a:p>
          <a:p>
            <a:pPr lvl="1"/>
            <a:r>
              <a:rPr lang="en-US" sz="1800" dirty="0"/>
              <a:t>Makeup brush end-effectors</a:t>
            </a:r>
          </a:p>
          <a:p>
            <a:pPr lvl="1"/>
            <a:r>
              <a:rPr lang="en-US" sz="1800" dirty="0"/>
              <a:t>Change-out station / makeup case</a:t>
            </a:r>
          </a:p>
          <a:p>
            <a:r>
              <a:rPr lang="en-US" sz="2100" dirty="0"/>
              <a:t>The intermediary device will be designed to integrate with flexion units via a universal insert</a:t>
            </a:r>
            <a:r>
              <a:rPr lang="en-US" sz="2100" baseline="30000" dirty="0"/>
              <a:t>1</a:t>
            </a:r>
            <a:r>
              <a:rPr lang="en-US" sz="2100" dirty="0"/>
              <a:t>.</a:t>
            </a:r>
          </a:p>
          <a:p>
            <a:r>
              <a:rPr lang="en-US" sz="2100" dirty="0"/>
              <a:t>The makeup case will have two levels and can hold 8 cosmetic brushes.</a:t>
            </a:r>
          </a:p>
          <a:p>
            <a:pPr lvl="1"/>
            <a:r>
              <a:rPr lang="en-US" sz="1800" dirty="0"/>
              <a:t>Brushes will be held in place via square rods that pass through holes present in the base of the end-effector.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732DA-C804-43D1-8A6C-2256C2DA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60" y="2902997"/>
            <a:ext cx="4589224" cy="2395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54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Need for 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6" y="2647009"/>
            <a:ext cx="7155808" cy="3101983"/>
          </a:xfrm>
        </p:spPr>
        <p:txBody>
          <a:bodyPr>
            <a:normAutofit/>
          </a:bodyPr>
          <a:lstStyle/>
          <a:p>
            <a:r>
              <a:rPr lang="en-US" sz="1900" dirty="0"/>
              <a:t>Bilateral upper limb amputations can significantly diminish an individual’s self-esteem.</a:t>
            </a:r>
          </a:p>
          <a:p>
            <a:r>
              <a:rPr lang="en-US" sz="1900" dirty="0"/>
              <a:t>The proposed solution allows bilateral transhumeral or transradial upper limb amputees to apply makeup independently.</a:t>
            </a:r>
          </a:p>
          <a:p>
            <a:pPr lvl="1"/>
            <a:r>
              <a:rPr lang="en-US" sz="1700" dirty="0"/>
              <a:t>Makeup can be empowering and allow for an increase in self-confidence and self-love. </a:t>
            </a:r>
          </a:p>
          <a:p>
            <a:r>
              <a:rPr lang="en-US" sz="1900" dirty="0"/>
              <a:t>A makeup application device designed for bilateral amputees is not currently available on the market.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239B9-1B95-4D16-9B41-FB37F7A8B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58"/>
          <a:stretch/>
        </p:blipFill>
        <p:spPr>
          <a:xfrm>
            <a:off x="8782660" y="2540312"/>
            <a:ext cx="2263830" cy="3101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6D495D-7895-4120-9D1E-BFEAACA49106}"/>
              </a:ext>
            </a:extLst>
          </p:cNvPr>
          <p:cNvSpPr txBox="1"/>
          <p:nvPr/>
        </p:nvSpPr>
        <p:spPr>
          <a:xfrm>
            <a:off x="11046490" y="5457629"/>
            <a:ext cx="313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964692"/>
            <a:ext cx="10261600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PDS Development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BA9E431-50BF-43CF-9B19-B6C2EB0FC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07960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35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Target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7" y="2647009"/>
            <a:ext cx="6133830" cy="3101983"/>
          </a:xfrm>
        </p:spPr>
        <p:txBody>
          <a:bodyPr>
            <a:normAutofit/>
          </a:bodyPr>
          <a:lstStyle/>
          <a:p>
            <a:r>
              <a:rPr lang="en-US" sz="1900" b="1" dirty="0"/>
              <a:t>Target population</a:t>
            </a:r>
            <a:r>
              <a:rPr lang="en-US" sz="1900" dirty="0"/>
              <a:t>: bilateral transhumeral or transradial upper limb amputees that utilize prosthetics.</a:t>
            </a:r>
          </a:p>
          <a:p>
            <a:r>
              <a:rPr lang="en-US" sz="1900" dirty="0"/>
              <a:t>The majority of bilateral upper limb amputees utilize prosthetics. </a:t>
            </a:r>
          </a:p>
          <a:p>
            <a:r>
              <a:rPr lang="en-US" sz="1900" dirty="0"/>
              <a:t>Special considerations:</a:t>
            </a:r>
          </a:p>
          <a:p>
            <a:pPr lvl="1"/>
            <a:r>
              <a:rPr lang="en-US" sz="1700" dirty="0"/>
              <a:t>Flexion of the terminal device is critical for bilateral amputees.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02378-14D0-429E-9238-D27336CD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59" y="2458750"/>
            <a:ext cx="3722324" cy="289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5EA479-5F70-4556-BCAE-6E1A694F16AF}"/>
              </a:ext>
            </a:extLst>
          </p:cNvPr>
          <p:cNvSpPr txBox="1"/>
          <p:nvPr/>
        </p:nvSpPr>
        <p:spPr>
          <a:xfrm>
            <a:off x="10264588" y="5165296"/>
            <a:ext cx="313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4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Design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B8F-102F-455C-B5C2-3E9BD60B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17" y="2647009"/>
            <a:ext cx="5640771" cy="3228369"/>
          </a:xfrm>
        </p:spPr>
        <p:txBody>
          <a:bodyPr>
            <a:normAutofit/>
          </a:bodyPr>
          <a:lstStyle/>
          <a:p>
            <a:r>
              <a:rPr lang="en-US" sz="1900" dirty="0"/>
              <a:t>Proposed makeup application device must:</a:t>
            </a:r>
          </a:p>
          <a:p>
            <a:pPr lvl="1"/>
            <a:r>
              <a:rPr lang="en-US" sz="1700" dirty="0"/>
              <a:t>integrate with body-powered prosthetics</a:t>
            </a:r>
          </a:p>
          <a:p>
            <a:pPr lvl="1"/>
            <a:r>
              <a:rPr lang="en-US" sz="1700" dirty="0"/>
              <a:t>enable flexion</a:t>
            </a:r>
          </a:p>
          <a:p>
            <a:pPr lvl="1"/>
            <a:r>
              <a:rPr lang="en-US" sz="1700" dirty="0"/>
              <a:t>be small and travel-friendly</a:t>
            </a:r>
          </a:p>
          <a:p>
            <a:pPr lvl="1"/>
            <a:r>
              <a:rPr lang="en-US" sz="1700" dirty="0"/>
              <a:t>allow individuals to use their own makeup</a:t>
            </a:r>
          </a:p>
          <a:p>
            <a:pPr lvl="1"/>
            <a:r>
              <a:rPr lang="en-US" sz="1700" dirty="0"/>
              <a:t>be easy to use and manufacture</a:t>
            </a:r>
          </a:p>
          <a:p>
            <a:pPr lvl="1"/>
            <a:r>
              <a:rPr lang="en-US" sz="1700" dirty="0"/>
              <a:t>be durable and attach strongly to prosthetic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A8AA9-6A18-4314-8E06-2A2B35C2CB94}"/>
              </a:ext>
            </a:extLst>
          </p:cNvPr>
          <p:cNvSpPr txBox="1"/>
          <p:nvPr/>
        </p:nvSpPr>
        <p:spPr>
          <a:xfrm>
            <a:off x="10548034" y="5228141"/>
            <a:ext cx="313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4B876-269E-4D53-A41B-83A96BBA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34" y="2432932"/>
            <a:ext cx="3164541" cy="31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Design Requirements Cont.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4954FD-65D7-45C5-B293-56BA498C2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67650"/>
              </p:ext>
            </p:extLst>
          </p:nvPr>
        </p:nvGraphicFramePr>
        <p:xfrm>
          <a:off x="1844041" y="2608729"/>
          <a:ext cx="8503918" cy="3862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8938">
                  <a:extLst>
                    <a:ext uri="{9D8B030D-6E8A-4147-A177-3AD203B41FA5}">
                      <a16:colId xmlns:a16="http://schemas.microsoft.com/office/drawing/2014/main" val="299375607"/>
                    </a:ext>
                  </a:extLst>
                </a:gridCol>
                <a:gridCol w="1938938">
                  <a:extLst>
                    <a:ext uri="{9D8B030D-6E8A-4147-A177-3AD203B41FA5}">
                      <a16:colId xmlns:a16="http://schemas.microsoft.com/office/drawing/2014/main" val="3000780159"/>
                    </a:ext>
                  </a:extLst>
                </a:gridCol>
                <a:gridCol w="1542014">
                  <a:extLst>
                    <a:ext uri="{9D8B030D-6E8A-4147-A177-3AD203B41FA5}">
                      <a16:colId xmlns:a16="http://schemas.microsoft.com/office/drawing/2014/main" val="3394419715"/>
                    </a:ext>
                  </a:extLst>
                </a:gridCol>
                <a:gridCol w="1542014">
                  <a:extLst>
                    <a:ext uri="{9D8B030D-6E8A-4147-A177-3AD203B41FA5}">
                      <a16:colId xmlns:a16="http://schemas.microsoft.com/office/drawing/2014/main" val="2681750983"/>
                    </a:ext>
                  </a:extLst>
                </a:gridCol>
                <a:gridCol w="1542014">
                  <a:extLst>
                    <a:ext uri="{9D8B030D-6E8A-4147-A177-3AD203B41FA5}">
                      <a16:colId xmlns:a16="http://schemas.microsoft.com/office/drawing/2014/main" val="586770022"/>
                    </a:ext>
                  </a:extLst>
                </a:gridCol>
              </a:tblGrid>
              <a:tr h="23120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Component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Physical Requirement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41221"/>
                  </a:ext>
                </a:extLst>
              </a:tr>
              <a:tr h="474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Dimensions</a:t>
                      </a:r>
                      <a:r>
                        <a:rPr lang="en-US" sz="1600" b="1" baseline="30000" dirty="0">
                          <a:effectLst/>
                        </a:rPr>
                        <a:t>5, 6, 7</a:t>
                      </a:r>
                      <a:endParaRPr lang="en-US" sz="1600" b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Weight</a:t>
                      </a:r>
                      <a:r>
                        <a:rPr lang="en-US" sz="1600" b="1" baseline="30000" dirty="0">
                          <a:effectLst/>
                        </a:rPr>
                        <a:t>5, 6</a:t>
                      </a:r>
                      <a:endParaRPr lang="en-US" sz="1600" b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Colour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Materials</a:t>
                      </a:r>
                      <a:r>
                        <a:rPr lang="en-US" sz="1600" b="1" baseline="30000" dirty="0">
                          <a:effectLst/>
                        </a:rPr>
                        <a:t>8, 9</a:t>
                      </a:r>
                      <a:endParaRPr lang="en-US" sz="1600" b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329355"/>
                  </a:ext>
                </a:extLst>
              </a:tr>
              <a:tr h="892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Makeup case / change-out station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Length: 9.0 in.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Width: 6.0 in.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Height: 6.0 in.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kg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Exterior: silver, pink, blue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Interior: silver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Exterior: PVC, aluminum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Interior: PVC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93355"/>
                  </a:ext>
                </a:extLst>
              </a:tr>
              <a:tr h="960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Intermediary device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Length: 2.5 in.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Diameter: 2.0 in.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 mm insert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 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PVC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9972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Brush end-effector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Length: 2.5 in. (0.5 in. base, 2.0 in. cosmetic)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Diameter: 2.0 in.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5-20 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Base: white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Brush: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used by commercially available brands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Base: PVC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Brush: materials used by commercially available brands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1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44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64B0A-BF44-4EE5-994F-B765F765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982622"/>
            <a:ext cx="10259568" cy="1188720"/>
          </a:xfrm>
        </p:spPr>
        <p:txBody>
          <a:bodyPr>
            <a:normAutofit/>
          </a:bodyPr>
          <a:lstStyle/>
          <a:p>
            <a:r>
              <a:rPr lang="en-US" sz="3200" cap="none" dirty="0"/>
              <a:t>Design Concepts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C5958A2-60D1-4BA4-A86B-B7613C911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230013"/>
              </p:ext>
            </p:extLst>
          </p:nvPr>
        </p:nvGraphicFramePr>
        <p:xfrm>
          <a:off x="1238434" y="2357719"/>
          <a:ext cx="9715132" cy="376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A picture containing text, athletic game, sport&#10;&#10;Description automatically generated">
            <a:extLst>
              <a:ext uri="{FF2B5EF4-FFF2-40B4-BE49-F238E27FC236}">
                <a16:creationId xmlns:a16="http://schemas.microsoft.com/office/drawing/2014/main" id="{1E6C567F-ACBD-4B19-A492-35F1A518D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295" y="3861564"/>
            <a:ext cx="2849880" cy="1223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794AB8-95EF-487D-8B0E-F5720C654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532" y="3528926"/>
            <a:ext cx="1842935" cy="20144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1916E2-2753-47D4-BBD1-BDA81BA73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679" y="3734766"/>
            <a:ext cx="2834640" cy="1398905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8639DF1F-3F80-4130-AC81-70DD3A315C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0238" y="3833306"/>
            <a:ext cx="2842260" cy="1280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16776C-FA91-42CB-8733-C115BCF5A642}"/>
              </a:ext>
            </a:extLst>
          </p:cNvPr>
          <p:cNvSpPr txBox="1"/>
          <p:nvPr/>
        </p:nvSpPr>
        <p:spPr>
          <a:xfrm>
            <a:off x="5298142" y="5258950"/>
            <a:ext cx="349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1516</TotalTime>
  <Words>1652</Words>
  <Application>Microsoft Office PowerPoint</Application>
  <PresentationFormat>Widescreen</PresentationFormat>
  <Paragraphs>289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Parcel</vt:lpstr>
      <vt:lpstr>Makeup Application Device for Bilateral Upper Limb Amputees</vt:lpstr>
      <vt:lpstr>Agenda</vt:lpstr>
      <vt:lpstr>Introduction to Proposed Solution</vt:lpstr>
      <vt:lpstr>Need for Proposed Solution</vt:lpstr>
      <vt:lpstr>PDS Development</vt:lpstr>
      <vt:lpstr>Target Population</vt:lpstr>
      <vt:lpstr>Design Requirements</vt:lpstr>
      <vt:lpstr>Design Requirements Cont.</vt:lpstr>
      <vt:lpstr>Design Concepts</vt:lpstr>
      <vt:lpstr>Concept Evaluation</vt:lpstr>
      <vt:lpstr>Concept Evaluation Cont.</vt:lpstr>
      <vt:lpstr>Lessons Learned</vt:lpstr>
      <vt:lpstr>Should It Be Built?</vt:lpstr>
      <vt:lpstr>Future Plans</vt:lpstr>
      <vt:lpstr>Future Plans Cont.</vt:lpstr>
      <vt:lpstr>Project Schedule</vt:lpstr>
      <vt:lpstr>Cost Estimate (CAD)</vt:lpstr>
      <vt:lpstr>Thank You!</vt:lpstr>
      <vt:lpstr>References</vt:lpstr>
      <vt:lpstr>References Cont.</vt:lpstr>
      <vt:lpstr>References Cont.</vt:lpstr>
      <vt:lpstr>Appendix: Cost Estimate (CAD)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Makeup Application Device for Bilateral Upper Limb Amputees</dc:title>
  <dc:creator>Trojanowski, Catherine</dc:creator>
  <cp:lastModifiedBy>Trojanowski, Catherine</cp:lastModifiedBy>
  <cp:revision>107</cp:revision>
  <dcterms:created xsi:type="dcterms:W3CDTF">2021-11-27T15:39:41Z</dcterms:created>
  <dcterms:modified xsi:type="dcterms:W3CDTF">2021-12-09T23:32:16Z</dcterms:modified>
</cp:coreProperties>
</file>